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4"/>
  </p:sldMasterIdLst>
  <p:notesMasterIdLst>
    <p:notesMasterId r:id="rId17"/>
  </p:notesMasterIdLst>
  <p:sldIdLst>
    <p:sldId id="256" r:id="rId5"/>
    <p:sldId id="259" r:id="rId6"/>
    <p:sldId id="258" r:id="rId7"/>
    <p:sldId id="257" r:id="rId8"/>
    <p:sldId id="260" r:id="rId9"/>
    <p:sldId id="261" r:id="rId10"/>
    <p:sldId id="262" r:id="rId11"/>
    <p:sldId id="268" r:id="rId12"/>
    <p:sldId id="269" r:id="rId13"/>
    <p:sldId id="263" r:id="rId14"/>
    <p:sldId id="265" r:id="rId15"/>
    <p:sldId id="266"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Georgia" panose="02040502050405020303" pitchFamily="18" charset="0"/>
      <p:regular r:id="rId22"/>
      <p:bold r:id="rId23"/>
      <p:italic r:id="rId24"/>
      <p:boldItalic r:id="rId25"/>
    </p:embeddedFont>
    <p:embeddedFont>
      <p:font typeface="Open Sans" panose="020B0604020202020204" charset="0"/>
      <p:regular r:id="rId26"/>
      <p:bold r:id="rId27"/>
      <p:italic r:id="rId28"/>
      <p:boldItalic r:id="rId29"/>
    </p:embeddedFont>
    <p:embeddedFont>
      <p:font typeface="Oswald" panose="020B0604020202020204" charset="0"/>
      <p:regular r:id="rId30"/>
      <p:bold r:id="rId31"/>
    </p:embeddedFont>
    <p:embeddedFont>
      <p:font typeface="PT Sans Narrow" panose="020B0604020202020204" charset="0"/>
      <p:regular r:id="rId32"/>
      <p:bold r:id="rId33"/>
    </p:embeddedFon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74A0CC-C6EC-40B6-810F-8FC8F35D1BE1}" v="2" dt="2021-10-27T15:20:06.416"/>
    <p1510:client id="{1F913CA7-64CF-4C07-A691-8510385E5AF0}" v="56" dt="2021-10-27T21:17:38.914"/>
    <p1510:client id="{447BB381-6886-40CC-8639-F4B22FAEDE41}" v="76" dt="2021-10-27T18:10:42.260"/>
    <p1510:client id="{4AE3C3BE-9818-48DC-A4B4-E6615EA95DE5}" v="2" dt="2021-10-27T15:31:43.101"/>
    <p1510:client id="{4CFCA340-8226-42CA-8448-475E6941A5FC}" v="68" dt="2021-10-26T20:35:19.889"/>
    <p1510:client id="{4FEFD8EB-0565-4F24-BFE8-27C50736D261}" v="3" dt="2021-10-26T20:50:50.170"/>
    <p1510:client id="{76062AF7-7ED9-425D-A7A3-E249C37559FD}" v="99" dt="2021-10-27T19:23:33.522"/>
    <p1510:client id="{951445EF-1E05-45A6-A653-B9F4350D40DC}" v="45" vWet="49" dt="2021-10-26T20:25:31.233"/>
    <p1510:client id="{A15B3FF4-B6BF-4993-AA25-4F61CB06CDD2}" v="1" dt="2021-10-27T12:03:29.817"/>
    <p1510:client id="{A243775D-B3D9-4B4C-AD64-47967ADF821B}" v="3" dt="2021-10-27T18:30:12.421"/>
    <p1510:client id="{A7C9C8BA-A286-4994-9A26-B91B036DB027}" v="10" dt="2021-10-27T15:09:38.844"/>
    <p1510:client id="{B4E9A665-C6C6-4B5E-B302-47B8F531BDCF}" v="13" dt="2021-10-27T16:02:12.366"/>
    <p1510:client id="{C042C35C-1BCD-4851-9609-5ACD04BCD597}" v="21" dt="2021-10-27T15:11:23.706"/>
    <p1510:client id="{C348E990-5D28-EEBA-A19A-0DD8041FCBBE}" v="16" dt="2021-10-27T17:46:46.325"/>
    <p1510:client id="{D4B4C162-B868-4298-8511-603ADB54591C}" v="508" dt="2021-10-28T05:42:17.522"/>
    <p1510:client id="{E1F3DC9C-706B-446C-AC52-31079165BA60}" v="2949" dt="2021-10-27T18:46:41.622"/>
    <p1510:client id="{E1F8F93B-BBFB-47F0-9BC9-BBE3E5D254D0}" v="6" dt="2021-10-28T13:17:56.386"/>
    <p1510:client id="{F1083691-21D6-4FA5-B09C-681D1505B435}" v="6" dt="2021-10-28T13:39:50.347"/>
    <p1510:client id="{FC8B7374-D8C3-4523-BF1A-F10B42C55B7D}" v="58" dt="2021-10-27T15:44:27.665"/>
    <p1510:client id="{FD5F92C5-1F42-48A6-B9F1-2A6559E024B2}" v="11" dt="2021-10-28T01:03:11.371"/>
    <p1510:client id="{FDD765CB-B280-4E07-8353-9997E6C34ACB}" v="18" dt="2021-10-27T12:17:54.1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uzts, Nathaniel [USA]" userId="S::618150@bah.com::4579c9b7-487a-429d-a2fd-fcbc90795b48" providerId="AD" clId="Web-{4FEFD8EB-0565-4F24-BFE8-27C50736D261}"/>
    <pc:docChg chg="modSld">
      <pc:chgData name="Ouzts, Nathaniel [USA]" userId="S::618150@bah.com::4579c9b7-487a-429d-a2fd-fcbc90795b48" providerId="AD" clId="Web-{4FEFD8EB-0565-4F24-BFE8-27C50736D261}" dt="2021-10-26T20:50:50.124" v="1" actId="20577"/>
      <pc:docMkLst>
        <pc:docMk/>
      </pc:docMkLst>
      <pc:sldChg chg="modSp">
        <pc:chgData name="Ouzts, Nathaniel [USA]" userId="S::618150@bah.com::4579c9b7-487a-429d-a2fd-fcbc90795b48" providerId="AD" clId="Web-{4FEFD8EB-0565-4F24-BFE8-27C50736D261}" dt="2021-10-26T20:50:50.124" v="1" actId="20577"/>
        <pc:sldMkLst>
          <pc:docMk/>
          <pc:sldMk cId="0" sldId="257"/>
        </pc:sldMkLst>
        <pc:spChg chg="mod">
          <ac:chgData name="Ouzts, Nathaniel [USA]" userId="S::618150@bah.com::4579c9b7-487a-429d-a2fd-fcbc90795b48" providerId="AD" clId="Web-{4FEFD8EB-0565-4F24-BFE8-27C50736D261}" dt="2021-10-26T20:50:50.124" v="1" actId="20577"/>
          <ac:spMkLst>
            <pc:docMk/>
            <pc:sldMk cId="0" sldId="257"/>
            <ac:spMk id="101" creationId="{00000000-0000-0000-0000-000000000000}"/>
          </ac:spMkLst>
        </pc:spChg>
      </pc:sldChg>
    </pc:docChg>
  </pc:docChgLst>
  <pc:docChgLst>
    <pc:chgData name="Leeks, Darrell [USA]" userId="4e0900ea-53a4-419e-8dd8-eb1b5f8c32c6" providerId="ADAL" clId="{951445EF-1E05-45A6-A653-B9F4350D40DC}"/>
    <pc:docChg chg="undo custSel modSld sldOrd">
      <pc:chgData name="Leeks, Darrell [USA]" userId="4e0900ea-53a4-419e-8dd8-eb1b5f8c32c6" providerId="ADAL" clId="{951445EF-1E05-45A6-A653-B9F4350D40DC}" dt="2021-10-26T19:26:29.846" v="2031" actId="1076"/>
      <pc:docMkLst>
        <pc:docMk/>
      </pc:docMkLst>
      <pc:sldChg chg="modSp mod modAnim">
        <pc:chgData name="Leeks, Darrell [USA]" userId="4e0900ea-53a4-419e-8dd8-eb1b5f8c32c6" providerId="ADAL" clId="{951445EF-1E05-45A6-A653-B9F4350D40DC}" dt="2021-10-26T15:32:10.150" v="460"/>
        <pc:sldMkLst>
          <pc:docMk/>
          <pc:sldMk cId="0" sldId="256"/>
        </pc:sldMkLst>
        <pc:spChg chg="mod">
          <ac:chgData name="Leeks, Darrell [USA]" userId="4e0900ea-53a4-419e-8dd8-eb1b5f8c32c6" providerId="ADAL" clId="{951445EF-1E05-45A6-A653-B9F4350D40DC}" dt="2021-10-26T15:31:15.347" v="431" actId="255"/>
          <ac:spMkLst>
            <pc:docMk/>
            <pc:sldMk cId="0" sldId="256"/>
            <ac:spMk id="92" creationId="{00000000-0000-0000-0000-000000000000}"/>
          </ac:spMkLst>
        </pc:spChg>
        <pc:spChg chg="mod">
          <ac:chgData name="Leeks, Darrell [USA]" userId="4e0900ea-53a4-419e-8dd8-eb1b5f8c32c6" providerId="ADAL" clId="{951445EF-1E05-45A6-A653-B9F4350D40DC}" dt="2021-10-26T15:31:38.097" v="457" actId="20577"/>
          <ac:spMkLst>
            <pc:docMk/>
            <pc:sldMk cId="0" sldId="256"/>
            <ac:spMk id="93" creationId="{00000000-0000-0000-0000-000000000000}"/>
          </ac:spMkLst>
        </pc:spChg>
      </pc:sldChg>
      <pc:sldChg chg="addSp delSp modSp mod modNotes">
        <pc:chgData name="Leeks, Darrell [USA]" userId="4e0900ea-53a4-419e-8dd8-eb1b5f8c32c6" providerId="ADAL" clId="{951445EF-1E05-45A6-A653-B9F4350D40DC}" dt="2021-10-26T15:51:12.045" v="864"/>
        <pc:sldMkLst>
          <pc:docMk/>
          <pc:sldMk cId="0" sldId="257"/>
        </pc:sldMkLst>
        <pc:spChg chg="add del mod">
          <ac:chgData name="Leeks, Darrell [USA]" userId="4e0900ea-53a4-419e-8dd8-eb1b5f8c32c6" providerId="ADAL" clId="{951445EF-1E05-45A6-A653-B9F4350D40DC}" dt="2021-10-26T15:51:12.045" v="864"/>
          <ac:spMkLst>
            <pc:docMk/>
            <pc:sldMk cId="0" sldId="257"/>
            <ac:spMk id="2" creationId="{9A147C3E-B4C8-47A4-BDBC-EE2EE4A96258}"/>
          </ac:spMkLst>
        </pc:spChg>
        <pc:spChg chg="add mod">
          <ac:chgData name="Leeks, Darrell [USA]" userId="4e0900ea-53a4-419e-8dd8-eb1b5f8c32c6" providerId="ADAL" clId="{951445EF-1E05-45A6-A653-B9F4350D40DC}" dt="2021-10-26T15:51:02.505" v="862" actId="20577"/>
          <ac:spMkLst>
            <pc:docMk/>
            <pc:sldMk cId="0" sldId="257"/>
            <ac:spMk id="8" creationId="{905348BF-7D6B-4696-8F9A-12BBE6F9E1BE}"/>
          </ac:spMkLst>
        </pc:spChg>
        <pc:spChg chg="mod">
          <ac:chgData name="Leeks, Darrell [USA]" userId="4e0900ea-53a4-419e-8dd8-eb1b5f8c32c6" providerId="ADAL" clId="{951445EF-1E05-45A6-A653-B9F4350D40DC}" dt="2021-10-26T15:44:06.631" v="603" actId="14100"/>
          <ac:spMkLst>
            <pc:docMk/>
            <pc:sldMk cId="0" sldId="257"/>
            <ac:spMk id="100" creationId="{00000000-0000-0000-0000-000000000000}"/>
          </ac:spMkLst>
        </pc:spChg>
      </pc:sldChg>
      <pc:sldChg chg="addSp delSp modSp mod">
        <pc:chgData name="Leeks, Darrell [USA]" userId="4e0900ea-53a4-419e-8dd8-eb1b5f8c32c6" providerId="ADAL" clId="{951445EF-1E05-45A6-A653-B9F4350D40DC}" dt="2021-10-26T17:48:49.237" v="1318" actId="255"/>
        <pc:sldMkLst>
          <pc:docMk/>
          <pc:sldMk cId="0" sldId="258"/>
        </pc:sldMkLst>
        <pc:spChg chg="add mod">
          <ac:chgData name="Leeks, Darrell [USA]" userId="4e0900ea-53a4-419e-8dd8-eb1b5f8c32c6" providerId="ADAL" clId="{951445EF-1E05-45A6-A653-B9F4350D40DC}" dt="2021-10-26T17:46:23.110" v="1310" actId="1076"/>
          <ac:spMkLst>
            <pc:docMk/>
            <pc:sldMk cId="0" sldId="258"/>
            <ac:spMk id="2" creationId="{8CED7399-DAB5-453B-83FA-4A5FB654AC0D}"/>
          </ac:spMkLst>
        </pc:spChg>
        <pc:spChg chg="del mod">
          <ac:chgData name="Leeks, Darrell [USA]" userId="4e0900ea-53a4-419e-8dd8-eb1b5f8c32c6" providerId="ADAL" clId="{951445EF-1E05-45A6-A653-B9F4350D40DC}" dt="2021-10-26T17:33:16.522" v="1268" actId="478"/>
          <ac:spMkLst>
            <pc:docMk/>
            <pc:sldMk cId="0" sldId="258"/>
            <ac:spMk id="109" creationId="{00000000-0000-0000-0000-000000000000}"/>
          </ac:spMkLst>
        </pc:spChg>
        <pc:spChg chg="mod">
          <ac:chgData name="Leeks, Darrell [USA]" userId="4e0900ea-53a4-419e-8dd8-eb1b5f8c32c6" providerId="ADAL" clId="{951445EF-1E05-45A6-A653-B9F4350D40DC}" dt="2021-10-26T17:48:25.072" v="1317" actId="255"/>
          <ac:spMkLst>
            <pc:docMk/>
            <pc:sldMk cId="0" sldId="258"/>
            <ac:spMk id="113" creationId="{00000000-0000-0000-0000-000000000000}"/>
          </ac:spMkLst>
        </pc:spChg>
        <pc:spChg chg="mod">
          <ac:chgData name="Leeks, Darrell [USA]" userId="4e0900ea-53a4-419e-8dd8-eb1b5f8c32c6" providerId="ADAL" clId="{951445EF-1E05-45A6-A653-B9F4350D40DC}" dt="2021-10-26T17:48:49.237" v="1318" actId="255"/>
          <ac:spMkLst>
            <pc:docMk/>
            <pc:sldMk cId="0" sldId="258"/>
            <ac:spMk id="115" creationId="{00000000-0000-0000-0000-000000000000}"/>
          </ac:spMkLst>
        </pc:spChg>
        <pc:spChg chg="mod">
          <ac:chgData name="Leeks, Darrell [USA]" userId="4e0900ea-53a4-419e-8dd8-eb1b5f8c32c6" providerId="ADAL" clId="{951445EF-1E05-45A6-A653-B9F4350D40DC}" dt="2021-10-26T17:37:57.447" v="1279" actId="255"/>
          <ac:spMkLst>
            <pc:docMk/>
            <pc:sldMk cId="0" sldId="258"/>
            <ac:spMk id="117" creationId="{00000000-0000-0000-0000-000000000000}"/>
          </ac:spMkLst>
        </pc:spChg>
        <pc:spChg chg="mod">
          <ac:chgData name="Leeks, Darrell [USA]" userId="4e0900ea-53a4-419e-8dd8-eb1b5f8c32c6" providerId="ADAL" clId="{951445EF-1E05-45A6-A653-B9F4350D40DC}" dt="2021-10-26T17:47:39.268" v="1315" actId="2711"/>
          <ac:spMkLst>
            <pc:docMk/>
            <pc:sldMk cId="0" sldId="258"/>
            <ac:spMk id="120" creationId="{00000000-0000-0000-0000-000000000000}"/>
          </ac:spMkLst>
        </pc:spChg>
        <pc:picChg chg="add mod">
          <ac:chgData name="Leeks, Darrell [USA]" userId="4e0900ea-53a4-419e-8dd8-eb1b5f8c32c6" providerId="ADAL" clId="{951445EF-1E05-45A6-A653-B9F4350D40DC}" dt="2021-10-26T17:33:45.540" v="1271" actId="14100"/>
          <ac:picMkLst>
            <pc:docMk/>
            <pc:sldMk cId="0" sldId="258"/>
            <ac:picMk id="4" creationId="{60E0E4FB-7305-483B-85CF-86A52394AECD}"/>
          </ac:picMkLst>
        </pc:picChg>
        <pc:picChg chg="del">
          <ac:chgData name="Leeks, Darrell [USA]" userId="4e0900ea-53a4-419e-8dd8-eb1b5f8c32c6" providerId="ADAL" clId="{951445EF-1E05-45A6-A653-B9F4350D40DC}" dt="2021-10-26T17:20:42.160" v="1243" actId="478"/>
          <ac:picMkLst>
            <pc:docMk/>
            <pc:sldMk cId="0" sldId="258"/>
            <ac:picMk id="112" creationId="{00000000-0000-0000-0000-000000000000}"/>
          </ac:picMkLst>
        </pc:picChg>
        <pc:picChg chg="del">
          <ac:chgData name="Leeks, Darrell [USA]" userId="4e0900ea-53a4-419e-8dd8-eb1b5f8c32c6" providerId="ADAL" clId="{951445EF-1E05-45A6-A653-B9F4350D40DC}" dt="2021-10-26T17:20:39.283" v="1242" actId="478"/>
          <ac:picMkLst>
            <pc:docMk/>
            <pc:sldMk cId="0" sldId="258"/>
            <ac:picMk id="114" creationId="{00000000-0000-0000-0000-000000000000}"/>
          </ac:picMkLst>
        </pc:picChg>
        <pc:picChg chg="del">
          <ac:chgData name="Leeks, Darrell [USA]" userId="4e0900ea-53a4-419e-8dd8-eb1b5f8c32c6" providerId="ADAL" clId="{951445EF-1E05-45A6-A653-B9F4350D40DC}" dt="2021-10-26T17:20:44.645" v="1244" actId="478"/>
          <ac:picMkLst>
            <pc:docMk/>
            <pc:sldMk cId="0" sldId="258"/>
            <ac:picMk id="118" creationId="{00000000-0000-0000-0000-000000000000}"/>
          </ac:picMkLst>
        </pc:picChg>
        <pc:picChg chg="del">
          <ac:chgData name="Leeks, Darrell [USA]" userId="4e0900ea-53a4-419e-8dd8-eb1b5f8c32c6" providerId="ADAL" clId="{951445EF-1E05-45A6-A653-B9F4350D40DC}" dt="2021-10-26T17:20:47.043" v="1245" actId="478"/>
          <ac:picMkLst>
            <pc:docMk/>
            <pc:sldMk cId="0" sldId="258"/>
            <ac:picMk id="121" creationId="{00000000-0000-0000-0000-000000000000}"/>
          </ac:picMkLst>
        </pc:picChg>
        <pc:cxnChg chg="del">
          <ac:chgData name="Leeks, Darrell [USA]" userId="4e0900ea-53a4-419e-8dd8-eb1b5f8c32c6" providerId="ADAL" clId="{951445EF-1E05-45A6-A653-B9F4350D40DC}" dt="2021-10-26T15:56:53.243" v="866" actId="478"/>
          <ac:cxnSpMkLst>
            <pc:docMk/>
            <pc:sldMk cId="0" sldId="258"/>
            <ac:cxnSpMk id="111" creationId="{00000000-0000-0000-0000-000000000000}"/>
          </ac:cxnSpMkLst>
        </pc:cxnChg>
        <pc:cxnChg chg="del">
          <ac:chgData name="Leeks, Darrell [USA]" userId="4e0900ea-53a4-419e-8dd8-eb1b5f8c32c6" providerId="ADAL" clId="{951445EF-1E05-45A6-A653-B9F4350D40DC}" dt="2021-10-26T15:56:55.817" v="867" actId="478"/>
          <ac:cxnSpMkLst>
            <pc:docMk/>
            <pc:sldMk cId="0" sldId="258"/>
            <ac:cxnSpMk id="116" creationId="{00000000-0000-0000-0000-000000000000}"/>
          </ac:cxnSpMkLst>
        </pc:cxnChg>
        <pc:cxnChg chg="del">
          <ac:chgData name="Leeks, Darrell [USA]" userId="4e0900ea-53a4-419e-8dd8-eb1b5f8c32c6" providerId="ADAL" clId="{951445EF-1E05-45A6-A653-B9F4350D40DC}" dt="2021-10-26T15:56:50.111" v="865" actId="478"/>
          <ac:cxnSpMkLst>
            <pc:docMk/>
            <pc:sldMk cId="0" sldId="258"/>
            <ac:cxnSpMk id="119" creationId="{00000000-0000-0000-0000-000000000000}"/>
          </ac:cxnSpMkLst>
        </pc:cxnChg>
      </pc:sldChg>
      <pc:sldChg chg="modSp mod ord modNotes">
        <pc:chgData name="Leeks, Darrell [USA]" userId="4e0900ea-53a4-419e-8dd8-eb1b5f8c32c6" providerId="ADAL" clId="{951445EF-1E05-45A6-A653-B9F4350D40DC}" dt="2021-10-26T18:42:06.366" v="1805" actId="1076"/>
        <pc:sldMkLst>
          <pc:docMk/>
          <pc:sldMk cId="0" sldId="259"/>
        </pc:sldMkLst>
        <pc:spChg chg="mod">
          <ac:chgData name="Leeks, Darrell [USA]" userId="4e0900ea-53a4-419e-8dd8-eb1b5f8c32c6" providerId="ADAL" clId="{951445EF-1E05-45A6-A653-B9F4350D40DC}" dt="2021-10-26T18:42:06.366" v="1805" actId="1076"/>
          <ac:spMkLst>
            <pc:docMk/>
            <pc:sldMk cId="0" sldId="259"/>
            <ac:spMk id="128" creationId="{00000000-0000-0000-0000-000000000000}"/>
          </ac:spMkLst>
        </pc:spChg>
        <pc:spChg chg="mod">
          <ac:chgData name="Leeks, Darrell [USA]" userId="4e0900ea-53a4-419e-8dd8-eb1b5f8c32c6" providerId="ADAL" clId="{951445EF-1E05-45A6-A653-B9F4350D40DC}" dt="2021-10-26T18:41:59.473" v="1804" actId="14100"/>
          <ac:spMkLst>
            <pc:docMk/>
            <pc:sldMk cId="0" sldId="259"/>
            <ac:spMk id="129" creationId="{00000000-0000-0000-0000-000000000000}"/>
          </ac:spMkLst>
        </pc:spChg>
      </pc:sldChg>
      <pc:sldChg chg="addSp modSp mod">
        <pc:chgData name="Leeks, Darrell [USA]" userId="4e0900ea-53a4-419e-8dd8-eb1b5f8c32c6" providerId="ADAL" clId="{951445EF-1E05-45A6-A653-B9F4350D40DC}" dt="2021-10-26T13:54:53.702" v="20" actId="1076"/>
        <pc:sldMkLst>
          <pc:docMk/>
          <pc:sldMk cId="0" sldId="260"/>
        </pc:sldMkLst>
        <pc:spChg chg="add mod">
          <ac:chgData name="Leeks, Darrell [USA]" userId="4e0900ea-53a4-419e-8dd8-eb1b5f8c32c6" providerId="ADAL" clId="{951445EF-1E05-45A6-A653-B9F4350D40DC}" dt="2021-10-26T13:54:53.702" v="20" actId="1076"/>
          <ac:spMkLst>
            <pc:docMk/>
            <pc:sldMk cId="0" sldId="260"/>
            <ac:spMk id="9" creationId="{E76A5FB4-D83E-4693-9A01-1552E8ED7379}"/>
          </ac:spMkLst>
        </pc:spChg>
        <pc:spChg chg="mod">
          <ac:chgData name="Leeks, Darrell [USA]" userId="4e0900ea-53a4-419e-8dd8-eb1b5f8c32c6" providerId="ADAL" clId="{951445EF-1E05-45A6-A653-B9F4350D40DC}" dt="2021-10-26T13:50:09.177" v="4" actId="6549"/>
          <ac:spMkLst>
            <pc:docMk/>
            <pc:sldMk cId="0" sldId="260"/>
            <ac:spMk id="140" creationId="{00000000-0000-0000-0000-000000000000}"/>
          </ac:spMkLst>
        </pc:spChg>
        <pc:picChg chg="add mod">
          <ac:chgData name="Leeks, Darrell [USA]" userId="4e0900ea-53a4-419e-8dd8-eb1b5f8c32c6" providerId="ADAL" clId="{951445EF-1E05-45A6-A653-B9F4350D40DC}" dt="2021-10-26T13:52:37.683" v="8" actId="1076"/>
          <ac:picMkLst>
            <pc:docMk/>
            <pc:sldMk cId="0" sldId="260"/>
            <ac:picMk id="1025" creationId="{B520D842-C939-4BEA-ABD4-C2F4A8EE1DE8}"/>
          </ac:picMkLst>
        </pc:picChg>
      </pc:sldChg>
      <pc:sldChg chg="modSp mod">
        <pc:chgData name="Leeks, Darrell [USA]" userId="4e0900ea-53a4-419e-8dd8-eb1b5f8c32c6" providerId="ADAL" clId="{951445EF-1E05-45A6-A653-B9F4350D40DC}" dt="2021-10-26T14:52:49.151" v="178" actId="20577"/>
        <pc:sldMkLst>
          <pc:docMk/>
          <pc:sldMk cId="0" sldId="261"/>
        </pc:sldMkLst>
        <pc:spChg chg="mod">
          <ac:chgData name="Leeks, Darrell [USA]" userId="4e0900ea-53a4-419e-8dd8-eb1b5f8c32c6" providerId="ADAL" clId="{951445EF-1E05-45A6-A653-B9F4350D40DC}" dt="2021-10-26T14:06:21.738" v="36" actId="20577"/>
          <ac:spMkLst>
            <pc:docMk/>
            <pc:sldMk cId="0" sldId="261"/>
            <ac:spMk id="149" creationId="{00000000-0000-0000-0000-000000000000}"/>
          </ac:spMkLst>
        </pc:spChg>
        <pc:spChg chg="mod">
          <ac:chgData name="Leeks, Darrell [USA]" userId="4e0900ea-53a4-419e-8dd8-eb1b5f8c32c6" providerId="ADAL" clId="{951445EF-1E05-45A6-A653-B9F4350D40DC}" dt="2021-10-26T14:52:49.151" v="178" actId="20577"/>
          <ac:spMkLst>
            <pc:docMk/>
            <pc:sldMk cId="0" sldId="261"/>
            <ac:spMk id="150" creationId="{00000000-0000-0000-0000-000000000000}"/>
          </ac:spMkLst>
        </pc:spChg>
      </pc:sldChg>
      <pc:sldChg chg="addSp delSp modSp mod">
        <pc:chgData name="Leeks, Darrell [USA]" userId="4e0900ea-53a4-419e-8dd8-eb1b5f8c32c6" providerId="ADAL" clId="{951445EF-1E05-45A6-A653-B9F4350D40DC}" dt="2021-10-26T18:57:21.952" v="2030" actId="20577"/>
        <pc:sldMkLst>
          <pc:docMk/>
          <pc:sldMk cId="0" sldId="262"/>
        </pc:sldMkLst>
        <pc:spChg chg="add mod">
          <ac:chgData name="Leeks, Darrell [USA]" userId="4e0900ea-53a4-419e-8dd8-eb1b5f8c32c6" providerId="ADAL" clId="{951445EF-1E05-45A6-A653-B9F4350D40DC}" dt="2021-10-26T18:57:21.952" v="2030" actId="20577"/>
          <ac:spMkLst>
            <pc:docMk/>
            <pc:sldMk cId="0" sldId="262"/>
            <ac:spMk id="2" creationId="{7FA62D1F-7DA9-4499-81BA-D8A71625D86F}"/>
          </ac:spMkLst>
        </pc:spChg>
        <pc:spChg chg="del">
          <ac:chgData name="Leeks, Darrell [USA]" userId="4e0900ea-53a4-419e-8dd8-eb1b5f8c32c6" providerId="ADAL" clId="{951445EF-1E05-45A6-A653-B9F4350D40DC}" dt="2021-10-26T18:49:26.628" v="1806" actId="478"/>
          <ac:spMkLst>
            <pc:docMk/>
            <pc:sldMk cId="0" sldId="262"/>
            <ac:spMk id="160" creationId="{00000000-0000-0000-0000-000000000000}"/>
          </ac:spMkLst>
        </pc:spChg>
      </pc:sldChg>
      <pc:sldChg chg="modSp mod">
        <pc:chgData name="Leeks, Darrell [USA]" userId="4e0900ea-53a4-419e-8dd8-eb1b5f8c32c6" providerId="ADAL" clId="{951445EF-1E05-45A6-A653-B9F4350D40DC}" dt="2021-10-26T19:26:29.846" v="2031" actId="1076"/>
        <pc:sldMkLst>
          <pc:docMk/>
          <pc:sldMk cId="0" sldId="264"/>
        </pc:sldMkLst>
        <pc:spChg chg="mod">
          <ac:chgData name="Leeks, Darrell [USA]" userId="4e0900ea-53a4-419e-8dd8-eb1b5f8c32c6" providerId="ADAL" clId="{951445EF-1E05-45A6-A653-B9F4350D40DC}" dt="2021-10-26T19:26:29.846" v="2031" actId="1076"/>
          <ac:spMkLst>
            <pc:docMk/>
            <pc:sldMk cId="0" sldId="264"/>
            <ac:spMk id="180" creationId="{00000000-0000-0000-0000-000000000000}"/>
          </ac:spMkLst>
        </pc:spChg>
      </pc:sldChg>
    </pc:docChg>
  </pc:docChgLst>
  <pc:docChgLst>
    <pc:chgData name="Ouzts, Nathaniel [USA]" userId="S::618150@bah.com::4579c9b7-487a-429d-a2fd-fcbc90795b48" providerId="AD" clId="Web-{FC8B7374-D8C3-4523-BF1A-F10B42C55B7D}"/>
    <pc:docChg chg="modSld sldOrd">
      <pc:chgData name="Ouzts, Nathaniel [USA]" userId="S::618150@bah.com::4579c9b7-487a-429d-a2fd-fcbc90795b48" providerId="AD" clId="Web-{FC8B7374-D8C3-4523-BF1A-F10B42C55B7D}" dt="2021-10-27T15:44:25.212" v="50" actId="20577"/>
      <pc:docMkLst>
        <pc:docMk/>
      </pc:docMkLst>
      <pc:sldChg chg="modSp">
        <pc:chgData name="Ouzts, Nathaniel [USA]" userId="S::618150@bah.com::4579c9b7-487a-429d-a2fd-fcbc90795b48" providerId="AD" clId="Web-{FC8B7374-D8C3-4523-BF1A-F10B42C55B7D}" dt="2021-10-27T15:17:45.431" v="2" actId="20577"/>
        <pc:sldMkLst>
          <pc:docMk/>
          <pc:sldMk cId="0" sldId="257"/>
        </pc:sldMkLst>
        <pc:spChg chg="mod">
          <ac:chgData name="Ouzts, Nathaniel [USA]" userId="S::618150@bah.com::4579c9b7-487a-429d-a2fd-fcbc90795b48" providerId="AD" clId="Web-{FC8B7374-D8C3-4523-BF1A-F10B42C55B7D}" dt="2021-10-27T15:17:45.431" v="2" actId="20577"/>
          <ac:spMkLst>
            <pc:docMk/>
            <pc:sldMk cId="0" sldId="257"/>
            <ac:spMk id="101" creationId="{00000000-0000-0000-0000-000000000000}"/>
          </ac:spMkLst>
        </pc:spChg>
      </pc:sldChg>
      <pc:sldChg chg="modSp">
        <pc:chgData name="Ouzts, Nathaniel [USA]" userId="S::618150@bah.com::4579c9b7-487a-429d-a2fd-fcbc90795b48" providerId="AD" clId="Web-{FC8B7374-D8C3-4523-BF1A-F10B42C55B7D}" dt="2021-10-27T15:44:25.212" v="50" actId="20577"/>
        <pc:sldMkLst>
          <pc:docMk/>
          <pc:sldMk cId="0" sldId="261"/>
        </pc:sldMkLst>
        <pc:spChg chg="mod">
          <ac:chgData name="Ouzts, Nathaniel [USA]" userId="S::618150@bah.com::4579c9b7-487a-429d-a2fd-fcbc90795b48" providerId="AD" clId="Web-{FC8B7374-D8C3-4523-BF1A-F10B42C55B7D}" dt="2021-10-27T15:44:25.212" v="50" actId="20577"/>
          <ac:spMkLst>
            <pc:docMk/>
            <pc:sldMk cId="0" sldId="261"/>
            <ac:spMk id="150" creationId="{00000000-0000-0000-0000-000000000000}"/>
          </ac:spMkLst>
        </pc:spChg>
      </pc:sldChg>
      <pc:sldChg chg="modSp">
        <pc:chgData name="Ouzts, Nathaniel [USA]" userId="S::618150@bah.com::4579c9b7-487a-429d-a2fd-fcbc90795b48" providerId="AD" clId="Web-{FC8B7374-D8C3-4523-BF1A-F10B42C55B7D}" dt="2021-10-27T15:20:51.577" v="6" actId="20577"/>
        <pc:sldMkLst>
          <pc:docMk/>
          <pc:sldMk cId="0" sldId="262"/>
        </pc:sldMkLst>
        <pc:spChg chg="mod">
          <ac:chgData name="Ouzts, Nathaniel [USA]" userId="S::618150@bah.com::4579c9b7-487a-429d-a2fd-fcbc90795b48" providerId="AD" clId="Web-{FC8B7374-D8C3-4523-BF1A-F10B42C55B7D}" dt="2021-10-27T15:20:51.577" v="6" actId="20577"/>
          <ac:spMkLst>
            <pc:docMk/>
            <pc:sldMk cId="0" sldId="262"/>
            <ac:spMk id="2" creationId="{7FA62D1F-7DA9-4499-81BA-D8A71625D86F}"/>
          </ac:spMkLst>
        </pc:spChg>
      </pc:sldChg>
      <pc:sldChg chg="ord">
        <pc:chgData name="Ouzts, Nathaniel [USA]" userId="S::618150@bah.com::4579c9b7-487a-429d-a2fd-fcbc90795b48" providerId="AD" clId="Web-{FC8B7374-D8C3-4523-BF1A-F10B42C55B7D}" dt="2021-10-27T15:18:26.495" v="3"/>
        <pc:sldMkLst>
          <pc:docMk/>
          <pc:sldMk cId="0" sldId="263"/>
        </pc:sldMkLst>
      </pc:sldChg>
      <pc:sldChg chg="addSp modSp">
        <pc:chgData name="Ouzts, Nathaniel [USA]" userId="S::618150@bah.com::4579c9b7-487a-429d-a2fd-fcbc90795b48" providerId="AD" clId="Web-{FC8B7374-D8C3-4523-BF1A-F10B42C55B7D}" dt="2021-10-27T15:28:08.543" v="19" actId="14100"/>
        <pc:sldMkLst>
          <pc:docMk/>
          <pc:sldMk cId="0" sldId="265"/>
        </pc:sldMkLst>
        <pc:picChg chg="add mod">
          <ac:chgData name="Ouzts, Nathaniel [USA]" userId="S::618150@bah.com::4579c9b7-487a-429d-a2fd-fcbc90795b48" providerId="AD" clId="Web-{FC8B7374-D8C3-4523-BF1A-F10B42C55B7D}" dt="2021-10-27T15:28:08.543" v="19" actId="14100"/>
          <ac:picMkLst>
            <pc:docMk/>
            <pc:sldMk cId="0" sldId="265"/>
            <ac:picMk id="2" creationId="{50C44218-2506-47D2-9549-BAC902D95E70}"/>
          </ac:picMkLst>
        </pc:picChg>
      </pc:sldChg>
      <pc:sldChg chg="modSp">
        <pc:chgData name="Ouzts, Nathaniel [USA]" userId="S::618150@bah.com::4579c9b7-487a-429d-a2fd-fcbc90795b48" providerId="AD" clId="Web-{FC8B7374-D8C3-4523-BF1A-F10B42C55B7D}" dt="2021-10-27T15:43:31.289" v="32" actId="1076"/>
        <pc:sldMkLst>
          <pc:docMk/>
          <pc:sldMk cId="0" sldId="266"/>
        </pc:sldMkLst>
        <pc:spChg chg="mod">
          <ac:chgData name="Ouzts, Nathaniel [USA]" userId="S::618150@bah.com::4579c9b7-487a-429d-a2fd-fcbc90795b48" providerId="AD" clId="Web-{FC8B7374-D8C3-4523-BF1A-F10B42C55B7D}" dt="2021-10-27T15:43:31.289" v="32" actId="1076"/>
          <ac:spMkLst>
            <pc:docMk/>
            <pc:sldMk cId="0" sldId="266"/>
            <ac:spMk id="199" creationId="{00000000-0000-0000-0000-000000000000}"/>
          </ac:spMkLst>
        </pc:spChg>
        <pc:spChg chg="mod">
          <ac:chgData name="Ouzts, Nathaniel [USA]" userId="S::618150@bah.com::4579c9b7-487a-429d-a2fd-fcbc90795b48" providerId="AD" clId="Web-{FC8B7374-D8C3-4523-BF1A-F10B42C55B7D}" dt="2021-10-27T15:42:38.115" v="25" actId="20577"/>
          <ac:spMkLst>
            <pc:docMk/>
            <pc:sldMk cId="0" sldId="266"/>
            <ac:spMk id="200" creationId="{00000000-0000-0000-0000-000000000000}"/>
          </ac:spMkLst>
        </pc:spChg>
      </pc:sldChg>
    </pc:docChg>
  </pc:docChgLst>
  <pc:docChgLst>
    <pc:chgData name="Moriarty, Jonathan [USA]" userId="S::618787@bah.com::ce62aa90-606b-48f1-96c5-d43fb16a98e0" providerId="AD" clId="Web-{D4B4C162-B868-4298-8511-603ADB54591C}"/>
    <pc:docChg chg="modSld">
      <pc:chgData name="Moriarty, Jonathan [USA]" userId="S::618787@bah.com::ce62aa90-606b-48f1-96c5-d43fb16a98e0" providerId="AD" clId="Web-{D4B4C162-B868-4298-8511-603ADB54591C}" dt="2021-10-28T05:42:07.381" v="946" actId="20577"/>
      <pc:docMkLst>
        <pc:docMk/>
      </pc:docMkLst>
      <pc:sldChg chg="modSp modNotes">
        <pc:chgData name="Moriarty, Jonathan [USA]" userId="S::618787@bah.com::ce62aa90-606b-48f1-96c5-d43fb16a98e0" providerId="AD" clId="Web-{D4B4C162-B868-4298-8511-603ADB54591C}" dt="2021-10-28T04:49:58.219" v="185" actId="20577"/>
        <pc:sldMkLst>
          <pc:docMk/>
          <pc:sldMk cId="0" sldId="257"/>
        </pc:sldMkLst>
        <pc:spChg chg="mod">
          <ac:chgData name="Moriarty, Jonathan [USA]" userId="S::618787@bah.com::ce62aa90-606b-48f1-96c5-d43fb16a98e0" providerId="AD" clId="Web-{D4B4C162-B868-4298-8511-603ADB54591C}" dt="2021-10-28T04:49:58.219" v="185" actId="20577"/>
          <ac:spMkLst>
            <pc:docMk/>
            <pc:sldMk cId="0" sldId="257"/>
            <ac:spMk id="8" creationId="{905348BF-7D6B-4696-8F9A-12BBE6F9E1BE}"/>
          </ac:spMkLst>
        </pc:spChg>
      </pc:sldChg>
      <pc:sldChg chg="modSp">
        <pc:chgData name="Moriarty, Jonathan [USA]" userId="S::618787@bah.com::ce62aa90-606b-48f1-96c5-d43fb16a98e0" providerId="AD" clId="Web-{D4B4C162-B868-4298-8511-603ADB54591C}" dt="2021-10-28T04:29:21.854" v="4" actId="1076"/>
        <pc:sldMkLst>
          <pc:docMk/>
          <pc:sldMk cId="0" sldId="258"/>
        </pc:sldMkLst>
        <pc:picChg chg="mod">
          <ac:chgData name="Moriarty, Jonathan [USA]" userId="S::618787@bah.com::ce62aa90-606b-48f1-96c5-d43fb16a98e0" providerId="AD" clId="Web-{D4B4C162-B868-4298-8511-603ADB54591C}" dt="2021-10-28T04:29:21.854" v="4" actId="1076"/>
          <ac:picMkLst>
            <pc:docMk/>
            <pc:sldMk cId="0" sldId="258"/>
            <ac:picMk id="3" creationId="{1E4919AE-E879-4310-B1F4-0871CE034982}"/>
          </ac:picMkLst>
        </pc:picChg>
        <pc:picChg chg="mod">
          <ac:chgData name="Moriarty, Jonathan [USA]" userId="S::618787@bah.com::ce62aa90-606b-48f1-96c5-d43fb16a98e0" providerId="AD" clId="Web-{D4B4C162-B868-4298-8511-603ADB54591C}" dt="2021-10-28T04:29:10.541" v="2" actId="14100"/>
          <ac:picMkLst>
            <pc:docMk/>
            <pc:sldMk cId="0" sldId="258"/>
            <ac:picMk id="7" creationId="{A103A41B-EB73-41A5-BD44-713A926C598E}"/>
          </ac:picMkLst>
        </pc:picChg>
      </pc:sldChg>
      <pc:sldChg chg="modNotes">
        <pc:chgData name="Moriarty, Jonathan [USA]" userId="S::618787@bah.com::ce62aa90-606b-48f1-96c5-d43fb16a98e0" providerId="AD" clId="Web-{D4B4C162-B868-4298-8511-603ADB54591C}" dt="2021-10-28T04:50:29.267" v="203"/>
        <pc:sldMkLst>
          <pc:docMk/>
          <pc:sldMk cId="0" sldId="260"/>
        </pc:sldMkLst>
      </pc:sldChg>
      <pc:sldChg chg="modSp modNotes">
        <pc:chgData name="Moriarty, Jonathan [USA]" userId="S::618787@bah.com::ce62aa90-606b-48f1-96c5-d43fb16a98e0" providerId="AD" clId="Web-{D4B4C162-B868-4298-8511-603ADB54591C}" dt="2021-10-28T05:42:07.381" v="946" actId="20577"/>
        <pc:sldMkLst>
          <pc:docMk/>
          <pc:sldMk cId="0" sldId="262"/>
        </pc:sldMkLst>
        <pc:spChg chg="mod">
          <ac:chgData name="Moriarty, Jonathan [USA]" userId="S::618787@bah.com::ce62aa90-606b-48f1-96c5-d43fb16a98e0" providerId="AD" clId="Web-{D4B4C162-B868-4298-8511-603ADB54591C}" dt="2021-10-28T05:42:07.381" v="946" actId="20577"/>
          <ac:spMkLst>
            <pc:docMk/>
            <pc:sldMk cId="0" sldId="262"/>
            <ac:spMk id="2" creationId="{7FA62D1F-7DA9-4499-81BA-D8A71625D86F}"/>
          </ac:spMkLst>
        </pc:spChg>
      </pc:sldChg>
      <pc:sldChg chg="modSp">
        <pc:chgData name="Moriarty, Jonathan [USA]" userId="S::618787@bah.com::ce62aa90-606b-48f1-96c5-d43fb16a98e0" providerId="AD" clId="Web-{D4B4C162-B868-4298-8511-603ADB54591C}" dt="2021-10-28T04:53:44.053" v="206" actId="20577"/>
        <pc:sldMkLst>
          <pc:docMk/>
          <pc:sldMk cId="1490949573" sldId="268"/>
        </pc:sldMkLst>
        <pc:spChg chg="mod">
          <ac:chgData name="Moriarty, Jonathan [USA]" userId="S::618787@bah.com::ce62aa90-606b-48f1-96c5-d43fb16a98e0" providerId="AD" clId="Web-{D4B4C162-B868-4298-8511-603ADB54591C}" dt="2021-10-28T04:53:44.053" v="206" actId="20577"/>
          <ac:spMkLst>
            <pc:docMk/>
            <pc:sldMk cId="1490949573" sldId="268"/>
            <ac:spMk id="150" creationId="{00000000-0000-0000-0000-000000000000}"/>
          </ac:spMkLst>
        </pc:spChg>
      </pc:sldChg>
      <pc:sldChg chg="modSp">
        <pc:chgData name="Moriarty, Jonathan [USA]" userId="S::618787@bah.com::ce62aa90-606b-48f1-96c5-d43fb16a98e0" providerId="AD" clId="Web-{D4B4C162-B868-4298-8511-603ADB54591C}" dt="2021-10-28T04:54:14.414" v="208" actId="20577"/>
        <pc:sldMkLst>
          <pc:docMk/>
          <pc:sldMk cId="1758710740" sldId="269"/>
        </pc:sldMkLst>
        <pc:spChg chg="mod">
          <ac:chgData name="Moriarty, Jonathan [USA]" userId="S::618787@bah.com::ce62aa90-606b-48f1-96c5-d43fb16a98e0" providerId="AD" clId="Web-{D4B4C162-B868-4298-8511-603ADB54591C}" dt="2021-10-28T04:54:14.414" v="208" actId="20577"/>
          <ac:spMkLst>
            <pc:docMk/>
            <pc:sldMk cId="1758710740" sldId="269"/>
            <ac:spMk id="150" creationId="{00000000-0000-0000-0000-000000000000}"/>
          </ac:spMkLst>
        </pc:spChg>
      </pc:sldChg>
    </pc:docChg>
  </pc:docChgLst>
  <pc:docChgLst>
    <pc:chgData name="Michel, David [USA]" userId="S::618763@bah.com::c022ff72-08e6-4712-8b49-bb7aec469a04" providerId="AD" clId="Web-{447BB381-6886-40CC-8639-F4B22FAEDE41}"/>
    <pc:docChg chg="modSld">
      <pc:chgData name="Michel, David [USA]" userId="S::618763@bah.com::c022ff72-08e6-4712-8b49-bb7aec469a04" providerId="AD" clId="Web-{447BB381-6886-40CC-8639-F4B22FAEDE41}" dt="2021-10-27T18:10:42.260" v="75" actId="20577"/>
      <pc:docMkLst>
        <pc:docMk/>
      </pc:docMkLst>
      <pc:sldChg chg="modSp">
        <pc:chgData name="Michel, David [USA]" userId="S::618763@bah.com::c022ff72-08e6-4712-8b49-bb7aec469a04" providerId="AD" clId="Web-{447BB381-6886-40CC-8639-F4B22FAEDE41}" dt="2021-10-27T17:11:53.523" v="2" actId="14100"/>
        <pc:sldMkLst>
          <pc:docMk/>
          <pc:sldMk cId="0" sldId="258"/>
        </pc:sldMkLst>
        <pc:picChg chg="mod">
          <ac:chgData name="Michel, David [USA]" userId="S::618763@bah.com::c022ff72-08e6-4712-8b49-bb7aec469a04" providerId="AD" clId="Web-{447BB381-6886-40CC-8639-F4B22FAEDE41}" dt="2021-10-27T17:11:53.523" v="2" actId="14100"/>
          <ac:picMkLst>
            <pc:docMk/>
            <pc:sldMk cId="0" sldId="258"/>
            <ac:picMk id="3" creationId="{1E4919AE-E879-4310-B1F4-0871CE034982}"/>
          </ac:picMkLst>
        </pc:picChg>
      </pc:sldChg>
      <pc:sldChg chg="modSp">
        <pc:chgData name="Michel, David [USA]" userId="S::618763@bah.com::c022ff72-08e6-4712-8b49-bb7aec469a04" providerId="AD" clId="Web-{447BB381-6886-40CC-8639-F4B22FAEDE41}" dt="2021-10-27T18:10:42.260" v="75" actId="20577"/>
        <pc:sldMkLst>
          <pc:docMk/>
          <pc:sldMk cId="1490949573" sldId="268"/>
        </pc:sldMkLst>
        <pc:spChg chg="mod">
          <ac:chgData name="Michel, David [USA]" userId="S::618763@bah.com::c022ff72-08e6-4712-8b49-bb7aec469a04" providerId="AD" clId="Web-{447BB381-6886-40CC-8639-F4B22FAEDE41}" dt="2021-10-27T18:10:42.260" v="75" actId="20577"/>
          <ac:spMkLst>
            <pc:docMk/>
            <pc:sldMk cId="1490949573" sldId="268"/>
            <ac:spMk id="150" creationId="{00000000-0000-0000-0000-000000000000}"/>
          </ac:spMkLst>
        </pc:spChg>
      </pc:sldChg>
    </pc:docChg>
  </pc:docChgLst>
  <pc:docChgLst>
    <pc:chgData name="Michel, David [USA]" userId="S::618763@bah.com::c022ff72-08e6-4712-8b49-bb7aec469a04" providerId="AD" clId="Web-{1F913CA7-64CF-4C07-A691-8510385E5AF0}"/>
    <pc:docChg chg="modSld">
      <pc:chgData name="Michel, David [USA]" userId="S::618763@bah.com::c022ff72-08e6-4712-8b49-bb7aec469a04" providerId="AD" clId="Web-{1F913CA7-64CF-4C07-A691-8510385E5AF0}" dt="2021-10-27T21:17:38.914" v="55" actId="20577"/>
      <pc:docMkLst>
        <pc:docMk/>
      </pc:docMkLst>
      <pc:sldChg chg="modSp">
        <pc:chgData name="Michel, David [USA]" userId="S::618763@bah.com::c022ff72-08e6-4712-8b49-bb7aec469a04" providerId="AD" clId="Web-{1F913CA7-64CF-4C07-A691-8510385E5AF0}" dt="2021-10-27T21:17:38.914" v="55" actId="20577"/>
        <pc:sldMkLst>
          <pc:docMk/>
          <pc:sldMk cId="1490949573" sldId="268"/>
        </pc:sldMkLst>
        <pc:spChg chg="mod">
          <ac:chgData name="Michel, David [USA]" userId="S::618763@bah.com::c022ff72-08e6-4712-8b49-bb7aec469a04" providerId="AD" clId="Web-{1F913CA7-64CF-4C07-A691-8510385E5AF0}" dt="2021-10-27T21:17:38.914" v="55" actId="20577"/>
          <ac:spMkLst>
            <pc:docMk/>
            <pc:sldMk cId="1490949573" sldId="268"/>
            <ac:spMk id="150" creationId="{00000000-0000-0000-0000-000000000000}"/>
          </ac:spMkLst>
        </pc:spChg>
      </pc:sldChg>
    </pc:docChg>
  </pc:docChgLst>
  <pc:docChgLst>
    <pc:chgData name="Moriarty, Jonathan [USA]" userId="S::618787@bah.com::ce62aa90-606b-48f1-96c5-d43fb16a98e0" providerId="AD" clId="Web-{E1F8F93B-BBFB-47F0-9BC9-BBE3E5D254D0}"/>
    <pc:docChg chg="modSld">
      <pc:chgData name="Moriarty, Jonathan [USA]" userId="S::618787@bah.com::ce62aa90-606b-48f1-96c5-d43fb16a98e0" providerId="AD" clId="Web-{E1F8F93B-BBFB-47F0-9BC9-BBE3E5D254D0}" dt="2021-10-28T13:17:56.386" v="5" actId="20577"/>
      <pc:docMkLst>
        <pc:docMk/>
      </pc:docMkLst>
      <pc:sldChg chg="modSp">
        <pc:chgData name="Moriarty, Jonathan [USA]" userId="S::618787@bah.com::ce62aa90-606b-48f1-96c5-d43fb16a98e0" providerId="AD" clId="Web-{E1F8F93B-BBFB-47F0-9BC9-BBE3E5D254D0}" dt="2021-10-28T13:17:56.386" v="5" actId="20577"/>
        <pc:sldMkLst>
          <pc:docMk/>
          <pc:sldMk cId="0" sldId="256"/>
        </pc:sldMkLst>
        <pc:spChg chg="mod">
          <ac:chgData name="Moriarty, Jonathan [USA]" userId="S::618787@bah.com::ce62aa90-606b-48f1-96c5-d43fb16a98e0" providerId="AD" clId="Web-{E1F8F93B-BBFB-47F0-9BC9-BBE3E5D254D0}" dt="2021-10-28T13:17:56.386" v="5" actId="20577"/>
          <ac:spMkLst>
            <pc:docMk/>
            <pc:sldMk cId="0" sldId="256"/>
            <ac:spMk id="92" creationId="{00000000-0000-0000-0000-000000000000}"/>
          </ac:spMkLst>
        </pc:spChg>
      </pc:sldChg>
    </pc:docChg>
  </pc:docChgLst>
  <pc:docChgLst>
    <pc:chgData name="Michel, David [USA]" userId="S::618763@bah.com::c022ff72-08e6-4712-8b49-bb7aec469a04" providerId="AD" clId="Web-{1174A0CC-C6EC-40B6-810F-8FC8F35D1BE1}"/>
    <pc:docChg chg="modSld">
      <pc:chgData name="Michel, David [USA]" userId="S::618763@bah.com::c022ff72-08e6-4712-8b49-bb7aec469a04" providerId="AD" clId="Web-{1174A0CC-C6EC-40B6-810F-8FC8F35D1BE1}" dt="2021-10-27T15:20:06.416" v="1" actId="20577"/>
      <pc:docMkLst>
        <pc:docMk/>
      </pc:docMkLst>
      <pc:sldChg chg="modSp">
        <pc:chgData name="Michel, David [USA]" userId="S::618763@bah.com::c022ff72-08e6-4712-8b49-bb7aec469a04" providerId="AD" clId="Web-{1174A0CC-C6EC-40B6-810F-8FC8F35D1BE1}" dt="2021-10-27T15:20:06.416" v="1" actId="20577"/>
        <pc:sldMkLst>
          <pc:docMk/>
          <pc:sldMk cId="0" sldId="261"/>
        </pc:sldMkLst>
        <pc:spChg chg="mod">
          <ac:chgData name="Michel, David [USA]" userId="S::618763@bah.com::c022ff72-08e6-4712-8b49-bb7aec469a04" providerId="AD" clId="Web-{1174A0CC-C6EC-40B6-810F-8FC8F35D1BE1}" dt="2021-10-27T15:20:06.416" v="1" actId="20577"/>
          <ac:spMkLst>
            <pc:docMk/>
            <pc:sldMk cId="0" sldId="261"/>
            <ac:spMk id="150" creationId="{00000000-0000-0000-0000-000000000000}"/>
          </ac:spMkLst>
        </pc:spChg>
      </pc:sldChg>
    </pc:docChg>
  </pc:docChgLst>
  <pc:docChgLst>
    <pc:chgData name="Dyson, Shekita [USA]" userId="S::618762@bah.com::c5adfd35-81e3-43ad-a283-8f7dab1b4ebb" providerId="AD" clId="Web-{FD5F92C5-1F42-48A6-B9F1-2A6559E024B2}"/>
    <pc:docChg chg="modSld">
      <pc:chgData name="Dyson, Shekita [USA]" userId="S::618762@bah.com::c5adfd35-81e3-43ad-a283-8f7dab1b4ebb" providerId="AD" clId="Web-{FD5F92C5-1F42-48A6-B9F1-2A6559E024B2}" dt="2021-10-28T01:03:11.371" v="10" actId="14100"/>
      <pc:docMkLst>
        <pc:docMk/>
      </pc:docMkLst>
      <pc:sldChg chg="addSp modSp">
        <pc:chgData name="Dyson, Shekita [USA]" userId="S::618762@bah.com::c5adfd35-81e3-43ad-a283-8f7dab1b4ebb" providerId="AD" clId="Web-{FD5F92C5-1F42-48A6-B9F1-2A6559E024B2}" dt="2021-10-28T01:03:11.371" v="10" actId="14100"/>
        <pc:sldMkLst>
          <pc:docMk/>
          <pc:sldMk cId="0" sldId="258"/>
        </pc:sldMkLst>
        <pc:picChg chg="add mod">
          <ac:chgData name="Dyson, Shekita [USA]" userId="S::618762@bah.com::c5adfd35-81e3-43ad-a283-8f7dab1b4ebb" providerId="AD" clId="Web-{FD5F92C5-1F42-48A6-B9F1-2A6559E024B2}" dt="2021-10-28T01:03:11.371" v="10" actId="14100"/>
          <ac:picMkLst>
            <pc:docMk/>
            <pc:sldMk cId="0" sldId="258"/>
            <ac:picMk id="7" creationId="{A103A41B-EB73-41A5-BD44-713A926C598E}"/>
          </ac:picMkLst>
        </pc:picChg>
      </pc:sldChg>
    </pc:docChg>
  </pc:docChgLst>
  <pc:docChgLst>
    <pc:chgData name="Moriarty, Jonathan [USA]" userId="S::618787@bah.com::ce62aa90-606b-48f1-96c5-d43fb16a98e0" providerId="AD" clId="Web-{E1F3DC9C-706B-446C-AC52-31079165BA60}"/>
    <pc:docChg chg="addSld delSld modSld sldOrd">
      <pc:chgData name="Moriarty, Jonathan [USA]" userId="S::618787@bah.com::ce62aa90-606b-48f1-96c5-d43fb16a98e0" providerId="AD" clId="Web-{E1F3DC9C-706B-446C-AC52-31079165BA60}" dt="2021-10-27T18:46:37.684" v="4535" actId="20577"/>
      <pc:docMkLst>
        <pc:docMk/>
      </pc:docMkLst>
      <pc:sldChg chg="modSp">
        <pc:chgData name="Moriarty, Jonathan [USA]" userId="S::618787@bah.com::ce62aa90-606b-48f1-96c5-d43fb16a98e0" providerId="AD" clId="Web-{E1F3DC9C-706B-446C-AC52-31079165BA60}" dt="2021-10-27T15:01:32.615" v="787" actId="20577"/>
        <pc:sldMkLst>
          <pc:docMk/>
          <pc:sldMk cId="0" sldId="256"/>
        </pc:sldMkLst>
        <pc:spChg chg="mod">
          <ac:chgData name="Moriarty, Jonathan [USA]" userId="S::618787@bah.com::ce62aa90-606b-48f1-96c5-d43fb16a98e0" providerId="AD" clId="Web-{E1F3DC9C-706B-446C-AC52-31079165BA60}" dt="2021-10-27T15:01:32.615" v="787" actId="20577"/>
          <ac:spMkLst>
            <pc:docMk/>
            <pc:sldMk cId="0" sldId="256"/>
            <ac:spMk id="92" creationId="{00000000-0000-0000-0000-000000000000}"/>
          </ac:spMkLst>
        </pc:spChg>
      </pc:sldChg>
      <pc:sldChg chg="modSp ord modNotes">
        <pc:chgData name="Moriarty, Jonathan [USA]" userId="S::618787@bah.com::ce62aa90-606b-48f1-96c5-d43fb16a98e0" providerId="AD" clId="Web-{E1F3DC9C-706B-446C-AC52-31079165BA60}" dt="2021-10-27T18:46:37.684" v="4535" actId="20577"/>
        <pc:sldMkLst>
          <pc:docMk/>
          <pc:sldMk cId="0" sldId="257"/>
        </pc:sldMkLst>
        <pc:spChg chg="mod">
          <ac:chgData name="Moriarty, Jonathan [USA]" userId="S::618787@bah.com::ce62aa90-606b-48f1-96c5-d43fb16a98e0" providerId="AD" clId="Web-{E1F3DC9C-706B-446C-AC52-31079165BA60}" dt="2021-10-27T18:46:37.684" v="4535" actId="20577"/>
          <ac:spMkLst>
            <pc:docMk/>
            <pc:sldMk cId="0" sldId="257"/>
            <ac:spMk id="8" creationId="{905348BF-7D6B-4696-8F9A-12BBE6F9E1BE}"/>
          </ac:spMkLst>
        </pc:spChg>
      </pc:sldChg>
      <pc:sldChg chg="addSp modSp modNotes">
        <pc:chgData name="Moriarty, Jonathan [USA]" userId="S::618787@bah.com::ce62aa90-606b-48f1-96c5-d43fb16a98e0" providerId="AD" clId="Web-{E1F3DC9C-706B-446C-AC52-31079165BA60}" dt="2021-10-27T18:45:30.011" v="4513"/>
        <pc:sldMkLst>
          <pc:docMk/>
          <pc:sldMk cId="0" sldId="258"/>
        </pc:sldMkLst>
        <pc:picChg chg="mod modCrop">
          <ac:chgData name="Moriarty, Jonathan [USA]" userId="S::618787@bah.com::ce62aa90-606b-48f1-96c5-d43fb16a98e0" providerId="AD" clId="Web-{E1F3DC9C-706B-446C-AC52-31079165BA60}" dt="2021-10-27T18:45:30.011" v="4513"/>
          <ac:picMkLst>
            <pc:docMk/>
            <pc:sldMk cId="0" sldId="258"/>
            <ac:picMk id="4" creationId="{60E0E4FB-7305-483B-85CF-86A52394AECD}"/>
          </ac:picMkLst>
        </pc:picChg>
        <pc:picChg chg="add mod">
          <ac:chgData name="Moriarty, Jonathan [USA]" userId="S::618787@bah.com::ce62aa90-606b-48f1-96c5-d43fb16a98e0" providerId="AD" clId="Web-{E1F3DC9C-706B-446C-AC52-31079165BA60}" dt="2021-10-27T16:40:44.576" v="3771" actId="1076"/>
          <ac:picMkLst>
            <pc:docMk/>
            <pc:sldMk cId="0" sldId="258"/>
            <ac:picMk id="5" creationId="{0D3F3BA2-C118-4003-BC12-BE6D95E10D61}"/>
          </ac:picMkLst>
        </pc:picChg>
      </pc:sldChg>
      <pc:sldChg chg="modSp ord">
        <pc:chgData name="Moriarty, Jonathan [USA]" userId="S::618787@bah.com::ce62aa90-606b-48f1-96c5-d43fb16a98e0" providerId="AD" clId="Web-{E1F3DC9C-706B-446C-AC52-31079165BA60}" dt="2021-10-27T15:10:03.752" v="794" actId="14100"/>
        <pc:sldMkLst>
          <pc:docMk/>
          <pc:sldMk cId="0" sldId="259"/>
        </pc:sldMkLst>
        <pc:spChg chg="mod">
          <ac:chgData name="Moriarty, Jonathan [USA]" userId="S::618787@bah.com::ce62aa90-606b-48f1-96c5-d43fb16a98e0" providerId="AD" clId="Web-{E1F3DC9C-706B-446C-AC52-31079165BA60}" dt="2021-10-27T15:10:00.158" v="793" actId="14100"/>
          <ac:spMkLst>
            <pc:docMk/>
            <pc:sldMk cId="0" sldId="259"/>
            <ac:spMk id="128" creationId="{00000000-0000-0000-0000-000000000000}"/>
          </ac:spMkLst>
        </pc:spChg>
        <pc:spChg chg="mod">
          <ac:chgData name="Moriarty, Jonathan [USA]" userId="S::618787@bah.com::ce62aa90-606b-48f1-96c5-d43fb16a98e0" providerId="AD" clId="Web-{E1F3DC9C-706B-446C-AC52-31079165BA60}" dt="2021-10-27T15:10:03.752" v="794" actId="14100"/>
          <ac:spMkLst>
            <pc:docMk/>
            <pc:sldMk cId="0" sldId="259"/>
            <ac:spMk id="129" creationId="{00000000-0000-0000-0000-000000000000}"/>
          </ac:spMkLst>
        </pc:spChg>
      </pc:sldChg>
      <pc:sldChg chg="modSp modNotes">
        <pc:chgData name="Moriarty, Jonathan [USA]" userId="S::618787@bah.com::ce62aa90-606b-48f1-96c5-d43fb16a98e0" providerId="AD" clId="Web-{E1F3DC9C-706B-446C-AC52-31079165BA60}" dt="2021-10-27T15:30:00.169" v="1471"/>
        <pc:sldMkLst>
          <pc:docMk/>
          <pc:sldMk cId="0" sldId="260"/>
        </pc:sldMkLst>
        <pc:spChg chg="mod">
          <ac:chgData name="Moriarty, Jonathan [USA]" userId="S::618787@bah.com::ce62aa90-606b-48f1-96c5-d43fb16a98e0" providerId="AD" clId="Web-{E1F3DC9C-706B-446C-AC52-31079165BA60}" dt="2021-10-27T12:43:47.817" v="278" actId="20577"/>
          <ac:spMkLst>
            <pc:docMk/>
            <pc:sldMk cId="0" sldId="260"/>
            <ac:spMk id="9" creationId="{E76A5FB4-D83E-4693-9A01-1552E8ED7379}"/>
          </ac:spMkLst>
        </pc:spChg>
      </pc:sldChg>
      <pc:sldChg chg="modSp modNotes">
        <pc:chgData name="Moriarty, Jonathan [USA]" userId="S::618787@bah.com::ce62aa90-606b-48f1-96c5-d43fb16a98e0" providerId="AD" clId="Web-{E1F3DC9C-706B-446C-AC52-31079165BA60}" dt="2021-10-27T15:37:08.929" v="1756"/>
        <pc:sldMkLst>
          <pc:docMk/>
          <pc:sldMk cId="0" sldId="261"/>
        </pc:sldMkLst>
        <pc:spChg chg="mod">
          <ac:chgData name="Moriarty, Jonathan [USA]" userId="S::618787@bah.com::ce62aa90-606b-48f1-96c5-d43fb16a98e0" providerId="AD" clId="Web-{E1F3DC9C-706B-446C-AC52-31079165BA60}" dt="2021-10-27T15:28:22.807" v="1419" actId="20577"/>
          <ac:spMkLst>
            <pc:docMk/>
            <pc:sldMk cId="0" sldId="261"/>
            <ac:spMk id="150" creationId="{00000000-0000-0000-0000-000000000000}"/>
          </ac:spMkLst>
        </pc:spChg>
      </pc:sldChg>
      <pc:sldChg chg="addSp delSp modSp modNotes">
        <pc:chgData name="Moriarty, Jonathan [USA]" userId="S::618787@bah.com::ce62aa90-606b-48f1-96c5-d43fb16a98e0" providerId="AD" clId="Web-{E1F3DC9C-706B-446C-AC52-31079165BA60}" dt="2021-10-27T18:12:46.775" v="4453" actId="20577"/>
        <pc:sldMkLst>
          <pc:docMk/>
          <pc:sldMk cId="0" sldId="262"/>
        </pc:sldMkLst>
        <pc:spChg chg="add del mod">
          <ac:chgData name="Moriarty, Jonathan [USA]" userId="S::618787@bah.com::ce62aa90-606b-48f1-96c5-d43fb16a98e0" providerId="AD" clId="Web-{E1F3DC9C-706B-446C-AC52-31079165BA60}" dt="2021-10-27T18:12:46.775" v="4453" actId="20577"/>
          <ac:spMkLst>
            <pc:docMk/>
            <pc:sldMk cId="0" sldId="262"/>
            <ac:spMk id="2" creationId="{7FA62D1F-7DA9-4499-81BA-D8A71625D86F}"/>
          </ac:spMkLst>
        </pc:spChg>
        <pc:spChg chg="add del">
          <ac:chgData name="Moriarty, Jonathan [USA]" userId="S::618787@bah.com::ce62aa90-606b-48f1-96c5-d43fb16a98e0" providerId="AD" clId="Web-{E1F3DC9C-706B-446C-AC52-31079165BA60}" dt="2021-10-27T17:07:38.424" v="3779"/>
          <ac:spMkLst>
            <pc:docMk/>
            <pc:sldMk cId="0" sldId="262"/>
            <ac:spMk id="3" creationId="{B289F375-6B24-4CD6-9288-2A2BA5465260}"/>
          </ac:spMkLst>
        </pc:spChg>
        <pc:spChg chg="add del">
          <ac:chgData name="Moriarty, Jonathan [USA]" userId="S::618787@bah.com::ce62aa90-606b-48f1-96c5-d43fb16a98e0" providerId="AD" clId="Web-{E1F3DC9C-706B-446C-AC52-31079165BA60}" dt="2021-10-27T17:07:51.002" v="3784"/>
          <ac:spMkLst>
            <pc:docMk/>
            <pc:sldMk cId="0" sldId="262"/>
            <ac:spMk id="4" creationId="{06D93C43-285A-4B2C-8462-F8DDDF718F78}"/>
          </ac:spMkLst>
        </pc:spChg>
      </pc:sldChg>
      <pc:sldChg chg="modSp del">
        <pc:chgData name="Moriarty, Jonathan [USA]" userId="S::618787@bah.com::ce62aa90-606b-48f1-96c5-d43fb16a98e0" providerId="AD" clId="Web-{E1F3DC9C-706B-446C-AC52-31079165BA60}" dt="2021-10-27T15:45:21.439" v="2106"/>
        <pc:sldMkLst>
          <pc:docMk/>
          <pc:sldMk cId="0" sldId="264"/>
        </pc:sldMkLst>
        <pc:spChg chg="mod">
          <ac:chgData name="Moriarty, Jonathan [USA]" userId="S::618787@bah.com::ce62aa90-606b-48f1-96c5-d43fb16a98e0" providerId="AD" clId="Web-{E1F3DC9C-706B-446C-AC52-31079165BA60}" dt="2021-10-27T15:19:39.171" v="881" actId="20577"/>
          <ac:spMkLst>
            <pc:docMk/>
            <pc:sldMk cId="0" sldId="264"/>
            <ac:spMk id="179" creationId="{00000000-0000-0000-0000-000000000000}"/>
          </ac:spMkLst>
        </pc:spChg>
      </pc:sldChg>
      <pc:sldChg chg="addSp delSp modSp add del replId">
        <pc:chgData name="Moriarty, Jonathan [USA]" userId="S::618787@bah.com::ce62aa90-606b-48f1-96c5-d43fb16a98e0" providerId="AD" clId="Web-{E1F3DC9C-706B-446C-AC52-31079165BA60}" dt="2021-10-27T15:48:12.365" v="2395"/>
        <pc:sldMkLst>
          <pc:docMk/>
          <pc:sldMk cId="575612925" sldId="267"/>
        </pc:sldMkLst>
        <pc:spChg chg="add del">
          <ac:chgData name="Moriarty, Jonathan [USA]" userId="S::618787@bah.com::ce62aa90-606b-48f1-96c5-d43fb16a98e0" providerId="AD" clId="Web-{E1F3DC9C-706B-446C-AC52-31079165BA60}" dt="2021-10-27T15:44:58.642" v="2099"/>
          <ac:spMkLst>
            <pc:docMk/>
            <pc:sldMk cId="575612925" sldId="267"/>
            <ac:spMk id="2" creationId="{5C0B7795-E4F2-4060-8199-8B5B449B2F83}"/>
          </ac:spMkLst>
        </pc:spChg>
        <pc:spChg chg="mod">
          <ac:chgData name="Moriarty, Jonathan [USA]" userId="S::618787@bah.com::ce62aa90-606b-48f1-96c5-d43fb16a98e0" providerId="AD" clId="Web-{E1F3DC9C-706B-446C-AC52-31079165BA60}" dt="2021-10-27T15:45:03.814" v="2103" actId="20577"/>
          <ac:spMkLst>
            <pc:docMk/>
            <pc:sldMk cId="575612925" sldId="267"/>
            <ac:spMk id="180" creationId="{00000000-0000-0000-0000-000000000000}"/>
          </ac:spMkLst>
        </pc:spChg>
      </pc:sldChg>
      <pc:sldChg chg="modSp add ord replId modNotes">
        <pc:chgData name="Moriarty, Jonathan [USA]" userId="S::618787@bah.com::ce62aa90-606b-48f1-96c5-d43fb16a98e0" providerId="AD" clId="Web-{E1F3DC9C-706B-446C-AC52-31079165BA60}" dt="2021-10-27T18:45:08.807" v="4511" actId="20577"/>
        <pc:sldMkLst>
          <pc:docMk/>
          <pc:sldMk cId="1490949573" sldId="268"/>
        </pc:sldMkLst>
        <pc:spChg chg="mod">
          <ac:chgData name="Moriarty, Jonathan [USA]" userId="S::618787@bah.com::ce62aa90-606b-48f1-96c5-d43fb16a98e0" providerId="AD" clId="Web-{E1F3DC9C-706B-446C-AC52-31079165BA60}" dt="2021-10-27T15:45:32.830" v="2114" actId="20577"/>
          <ac:spMkLst>
            <pc:docMk/>
            <pc:sldMk cId="1490949573" sldId="268"/>
            <ac:spMk id="149" creationId="{00000000-0000-0000-0000-000000000000}"/>
          </ac:spMkLst>
        </pc:spChg>
        <pc:spChg chg="mod">
          <ac:chgData name="Moriarty, Jonathan [USA]" userId="S::618787@bah.com::ce62aa90-606b-48f1-96c5-d43fb16a98e0" providerId="AD" clId="Web-{E1F3DC9C-706B-446C-AC52-31079165BA60}" dt="2021-10-27T18:45:08.807" v="4511" actId="20577"/>
          <ac:spMkLst>
            <pc:docMk/>
            <pc:sldMk cId="1490949573" sldId="268"/>
            <ac:spMk id="150" creationId="{00000000-0000-0000-0000-000000000000}"/>
          </ac:spMkLst>
        </pc:spChg>
      </pc:sldChg>
      <pc:sldChg chg="modSp add replId modNotes">
        <pc:chgData name="Moriarty, Jonathan [USA]" userId="S::618787@bah.com::ce62aa90-606b-48f1-96c5-d43fb16a98e0" providerId="AD" clId="Web-{E1F3DC9C-706B-446C-AC52-31079165BA60}" dt="2021-10-27T16:08:27.517" v="3229"/>
        <pc:sldMkLst>
          <pc:docMk/>
          <pc:sldMk cId="1758710740" sldId="269"/>
        </pc:sldMkLst>
        <pc:spChg chg="mod">
          <ac:chgData name="Moriarty, Jonathan [USA]" userId="S::618787@bah.com::ce62aa90-606b-48f1-96c5-d43fb16a98e0" providerId="AD" clId="Web-{E1F3DC9C-706B-446C-AC52-31079165BA60}" dt="2021-10-27T15:48:07.443" v="2394" actId="20577"/>
          <ac:spMkLst>
            <pc:docMk/>
            <pc:sldMk cId="1758710740" sldId="269"/>
            <ac:spMk id="149" creationId="{00000000-0000-0000-0000-000000000000}"/>
          </ac:spMkLst>
        </pc:spChg>
        <pc:spChg chg="mod">
          <ac:chgData name="Moriarty, Jonathan [USA]" userId="S::618787@bah.com::ce62aa90-606b-48f1-96c5-d43fb16a98e0" providerId="AD" clId="Web-{E1F3DC9C-706B-446C-AC52-31079165BA60}" dt="2021-10-27T15:58:25.598" v="2639" actId="20577"/>
          <ac:spMkLst>
            <pc:docMk/>
            <pc:sldMk cId="1758710740" sldId="269"/>
            <ac:spMk id="150" creationId="{00000000-0000-0000-0000-000000000000}"/>
          </ac:spMkLst>
        </pc:spChg>
      </pc:sldChg>
    </pc:docChg>
  </pc:docChgLst>
  <pc:docChgLst>
    <pc:chgData name="Moriarty, Jonathan [USA]" userId="S::618787@bah.com::ce62aa90-606b-48f1-96c5-d43fb16a98e0" providerId="AD" clId="Web-{F1083691-21D6-4FA5-B09C-681D1505B435}"/>
    <pc:docChg chg="modSld">
      <pc:chgData name="Moriarty, Jonathan [USA]" userId="S::618787@bah.com::ce62aa90-606b-48f1-96c5-d43fb16a98e0" providerId="AD" clId="Web-{F1083691-21D6-4FA5-B09C-681D1505B435}" dt="2021-10-28T13:39:50.347" v="5" actId="14100"/>
      <pc:docMkLst>
        <pc:docMk/>
      </pc:docMkLst>
      <pc:sldChg chg="addSp modSp">
        <pc:chgData name="Moriarty, Jonathan [USA]" userId="S::618787@bah.com::ce62aa90-606b-48f1-96c5-d43fb16a98e0" providerId="AD" clId="Web-{F1083691-21D6-4FA5-B09C-681D1505B435}" dt="2021-10-28T13:39:50.347" v="5" actId="14100"/>
        <pc:sldMkLst>
          <pc:docMk/>
          <pc:sldMk cId="0" sldId="258"/>
        </pc:sldMkLst>
        <pc:picChg chg="mod">
          <ac:chgData name="Moriarty, Jonathan [USA]" userId="S::618787@bah.com::ce62aa90-606b-48f1-96c5-d43fb16a98e0" providerId="AD" clId="Web-{F1083691-21D6-4FA5-B09C-681D1505B435}" dt="2021-10-28T13:39:50.347" v="5" actId="14100"/>
          <ac:picMkLst>
            <pc:docMk/>
            <pc:sldMk cId="0" sldId="258"/>
            <ac:picMk id="3" creationId="{1E4919AE-E879-4310-B1F4-0871CE034982}"/>
          </ac:picMkLst>
        </pc:picChg>
        <pc:picChg chg="add mod">
          <ac:chgData name="Moriarty, Jonathan [USA]" userId="S::618787@bah.com::ce62aa90-606b-48f1-96c5-d43fb16a98e0" providerId="AD" clId="Web-{F1083691-21D6-4FA5-B09C-681D1505B435}" dt="2021-10-28T13:39:24.815" v="3" actId="1076"/>
          <ac:picMkLst>
            <pc:docMk/>
            <pc:sldMk cId="0" sldId="258"/>
            <ac:picMk id="8" creationId="{9CA077FA-E530-4CBE-8D01-156D0D72AD99}"/>
          </ac:picMkLst>
        </pc:picChg>
      </pc:sldChg>
    </pc:docChg>
  </pc:docChgLst>
  <pc:docChgLst>
    <pc:chgData name="Michel, David [USA]" userId="S::618763@bah.com::c022ff72-08e6-4712-8b49-bb7aec469a04" providerId="AD" clId="Web-{A243775D-B3D9-4B4C-AD64-47967ADF821B}"/>
    <pc:docChg chg="modSld">
      <pc:chgData name="Michel, David [USA]" userId="S::618763@bah.com::c022ff72-08e6-4712-8b49-bb7aec469a04" providerId="AD" clId="Web-{A243775D-B3D9-4B4C-AD64-47967ADF821B}" dt="2021-10-27T18:30:12.327" v="1" actId="20577"/>
      <pc:docMkLst>
        <pc:docMk/>
      </pc:docMkLst>
      <pc:sldChg chg="modSp">
        <pc:chgData name="Michel, David [USA]" userId="S::618763@bah.com::c022ff72-08e6-4712-8b49-bb7aec469a04" providerId="AD" clId="Web-{A243775D-B3D9-4B4C-AD64-47967ADF821B}" dt="2021-10-27T18:30:12.327" v="1" actId="20577"/>
        <pc:sldMkLst>
          <pc:docMk/>
          <pc:sldMk cId="1490949573" sldId="268"/>
        </pc:sldMkLst>
        <pc:spChg chg="mod">
          <ac:chgData name="Michel, David [USA]" userId="S::618763@bah.com::c022ff72-08e6-4712-8b49-bb7aec469a04" providerId="AD" clId="Web-{A243775D-B3D9-4B4C-AD64-47967ADF821B}" dt="2021-10-27T18:30:12.327" v="1" actId="20577"/>
          <ac:spMkLst>
            <pc:docMk/>
            <pc:sldMk cId="1490949573" sldId="268"/>
            <ac:spMk id="150" creationId="{00000000-0000-0000-0000-000000000000}"/>
          </ac:spMkLst>
        </pc:spChg>
      </pc:sldChg>
    </pc:docChg>
  </pc:docChgLst>
  <pc:docChgLst>
    <pc:chgData name="Michel, David [USA]" userId="S::618763@bah.com::c022ff72-08e6-4712-8b49-bb7aec469a04" providerId="AD" clId="Web-{C042C35C-1BCD-4851-9609-5ACD04BCD597}"/>
    <pc:docChg chg="modSld">
      <pc:chgData name="Michel, David [USA]" userId="S::618763@bah.com::c022ff72-08e6-4712-8b49-bb7aec469a04" providerId="AD" clId="Web-{C042C35C-1BCD-4851-9609-5ACD04BCD597}" dt="2021-10-27T15:11:23.706" v="20" actId="20577"/>
      <pc:docMkLst>
        <pc:docMk/>
      </pc:docMkLst>
      <pc:sldChg chg="modSp">
        <pc:chgData name="Michel, David [USA]" userId="S::618763@bah.com::c022ff72-08e6-4712-8b49-bb7aec469a04" providerId="AD" clId="Web-{C042C35C-1BCD-4851-9609-5ACD04BCD597}" dt="2021-10-27T15:11:23.706" v="20" actId="20577"/>
        <pc:sldMkLst>
          <pc:docMk/>
          <pc:sldMk cId="0" sldId="261"/>
        </pc:sldMkLst>
        <pc:spChg chg="mod">
          <ac:chgData name="Michel, David [USA]" userId="S::618763@bah.com::c022ff72-08e6-4712-8b49-bb7aec469a04" providerId="AD" clId="Web-{C042C35C-1BCD-4851-9609-5ACD04BCD597}" dt="2021-10-27T15:11:23.706" v="20" actId="20577"/>
          <ac:spMkLst>
            <pc:docMk/>
            <pc:sldMk cId="0" sldId="261"/>
            <ac:spMk id="150" creationId="{00000000-0000-0000-0000-000000000000}"/>
          </ac:spMkLst>
        </pc:spChg>
      </pc:sldChg>
    </pc:docChg>
  </pc:docChgLst>
  <pc:docChgLst>
    <pc:chgData name="Ouzts, Nathaniel [USA]" userId="S::618150@bah.com::4579c9b7-487a-429d-a2fd-fcbc90795b48" providerId="AD" clId="Web-{C348E990-5D28-EEBA-A19A-0DD8041FCBBE}"/>
    <pc:docChg chg="modSld">
      <pc:chgData name="Ouzts, Nathaniel [USA]" userId="S::618150@bah.com::4579c9b7-487a-429d-a2fd-fcbc90795b48" providerId="AD" clId="Web-{C348E990-5D28-EEBA-A19A-0DD8041FCBBE}" dt="2021-10-27T17:46:46.325" v="14" actId="14100"/>
      <pc:docMkLst>
        <pc:docMk/>
      </pc:docMkLst>
      <pc:sldChg chg="addSp modSp">
        <pc:chgData name="Ouzts, Nathaniel [USA]" userId="S::618150@bah.com::4579c9b7-487a-429d-a2fd-fcbc90795b48" providerId="AD" clId="Web-{C348E990-5D28-EEBA-A19A-0DD8041FCBBE}" dt="2021-10-27T17:46:46.325" v="14" actId="14100"/>
        <pc:sldMkLst>
          <pc:docMk/>
          <pc:sldMk cId="0" sldId="258"/>
        </pc:sldMkLst>
        <pc:picChg chg="mod">
          <ac:chgData name="Ouzts, Nathaniel [USA]" userId="S::618150@bah.com::4579c9b7-487a-429d-a2fd-fcbc90795b48" providerId="AD" clId="Web-{C348E990-5D28-EEBA-A19A-0DD8041FCBBE}" dt="2021-10-27T17:46:46.325" v="14" actId="14100"/>
          <ac:picMkLst>
            <pc:docMk/>
            <pc:sldMk cId="0" sldId="258"/>
            <ac:picMk id="4" creationId="{60E0E4FB-7305-483B-85CF-86A52394AECD}"/>
          </ac:picMkLst>
        </pc:picChg>
        <pc:picChg chg="add mod">
          <ac:chgData name="Ouzts, Nathaniel [USA]" userId="S::618150@bah.com::4579c9b7-487a-429d-a2fd-fcbc90795b48" providerId="AD" clId="Web-{C348E990-5D28-EEBA-A19A-0DD8041FCBBE}" dt="2021-10-27T17:46:42.950" v="13" actId="14100"/>
          <ac:picMkLst>
            <pc:docMk/>
            <pc:sldMk cId="0" sldId="258"/>
            <ac:picMk id="6" creationId="{9EC0F573-7ACE-498C-98CE-6393C1DE450F}"/>
          </ac:picMkLst>
        </pc:picChg>
      </pc:sldChg>
    </pc:docChg>
  </pc:docChgLst>
  <pc:docChgLst>
    <pc:chgData name="Dyson, Shekita [USA]" userId="S::618762@bah.com::c5adfd35-81e3-43ad-a283-8f7dab1b4ebb" providerId="AD" clId="Web-{88027B5A-A768-4FC0-BB49-82475A9F62C3}"/>
    <pc:docChg chg="modSld">
      <pc:chgData name="Dyson, Shekita [USA]" userId="S::618762@bah.com::c5adfd35-81e3-43ad-a283-8f7dab1b4ebb" providerId="AD" clId="Web-{88027B5A-A768-4FC0-BB49-82475A9F62C3}" dt="2021-10-27T20:14:47.441" v="817"/>
      <pc:docMkLst>
        <pc:docMk/>
      </pc:docMkLst>
      <pc:sldChg chg="modNotes">
        <pc:chgData name="Dyson, Shekita [USA]" userId="S::618762@bah.com::c5adfd35-81e3-43ad-a283-8f7dab1b4ebb" providerId="AD" clId="Web-{88027B5A-A768-4FC0-BB49-82475A9F62C3}" dt="2021-10-27T20:14:47.441" v="817"/>
        <pc:sldMkLst>
          <pc:docMk/>
          <pc:sldMk cId="0" sldId="262"/>
        </pc:sldMkLst>
      </pc:sldChg>
    </pc:docChg>
  </pc:docChgLst>
  <pc:docChgLst>
    <pc:chgData name="Leeks, Darrell [USA]" userId="S::617035@bah.com::4e0900ea-53a4-419e-8dd8-eb1b5f8c32c6" providerId="AD" clId="Web-{4AE3C3BE-9818-48DC-A4B4-E6615EA95DE5}"/>
    <pc:docChg chg="modSld">
      <pc:chgData name="Leeks, Darrell [USA]" userId="S::617035@bah.com::4e0900ea-53a4-419e-8dd8-eb1b5f8c32c6" providerId="AD" clId="Web-{4AE3C3BE-9818-48DC-A4B4-E6615EA95DE5}" dt="2021-10-27T15:31:43.101" v="1" actId="1076"/>
      <pc:docMkLst>
        <pc:docMk/>
      </pc:docMkLst>
      <pc:sldChg chg="addSp modSp">
        <pc:chgData name="Leeks, Darrell [USA]" userId="S::617035@bah.com::4e0900ea-53a4-419e-8dd8-eb1b5f8c32c6" providerId="AD" clId="Web-{4AE3C3BE-9818-48DC-A4B4-E6615EA95DE5}" dt="2021-10-27T15:31:43.101" v="1" actId="1076"/>
        <pc:sldMkLst>
          <pc:docMk/>
          <pc:sldMk cId="0" sldId="260"/>
        </pc:sldMkLst>
        <pc:spChg chg="add">
          <ac:chgData name="Leeks, Darrell [USA]" userId="S::617035@bah.com::4e0900ea-53a4-419e-8dd8-eb1b5f8c32c6" providerId="AD" clId="Web-{4AE3C3BE-9818-48DC-A4B4-E6615EA95DE5}" dt="2021-10-27T15:25:22.406" v="0"/>
          <ac:spMkLst>
            <pc:docMk/>
            <pc:sldMk cId="0" sldId="260"/>
            <ac:spMk id="2" creationId="{DFA34274-244A-46C9-B777-0E828C3FC7D6}"/>
          </ac:spMkLst>
        </pc:spChg>
        <pc:spChg chg="mod">
          <ac:chgData name="Leeks, Darrell [USA]" userId="S::617035@bah.com::4e0900ea-53a4-419e-8dd8-eb1b5f8c32c6" providerId="AD" clId="Web-{4AE3C3BE-9818-48DC-A4B4-E6615EA95DE5}" dt="2021-10-27T15:31:43.101" v="1" actId="1076"/>
          <ac:spMkLst>
            <pc:docMk/>
            <pc:sldMk cId="0" sldId="260"/>
            <ac:spMk id="140" creationId="{00000000-0000-0000-0000-000000000000}"/>
          </ac:spMkLst>
        </pc:spChg>
      </pc:sldChg>
    </pc:docChg>
  </pc:docChgLst>
  <pc:docChgLst>
    <pc:chgData name="Moriarty, Jonathan [USA]" userId="S::618787@bah.com::ce62aa90-606b-48f1-96c5-d43fb16a98e0" providerId="AD" clId="Web-{FDD765CB-B280-4E07-8353-9997E6C34ACB}"/>
    <pc:docChg chg="modSld">
      <pc:chgData name="Moriarty, Jonathan [USA]" userId="S::618787@bah.com::ce62aa90-606b-48f1-96c5-d43fb16a98e0" providerId="AD" clId="Web-{FDD765CB-B280-4E07-8353-9997E6C34ACB}" dt="2021-10-27T12:17:54.141" v="8" actId="20577"/>
      <pc:docMkLst>
        <pc:docMk/>
      </pc:docMkLst>
      <pc:sldChg chg="modSp">
        <pc:chgData name="Moriarty, Jonathan [USA]" userId="S::618787@bah.com::ce62aa90-606b-48f1-96c5-d43fb16a98e0" providerId="AD" clId="Web-{FDD765CB-B280-4E07-8353-9997E6C34ACB}" dt="2021-10-27T12:17:54.141" v="8" actId="20577"/>
        <pc:sldMkLst>
          <pc:docMk/>
          <pc:sldMk cId="0" sldId="260"/>
        </pc:sldMkLst>
        <pc:spChg chg="mod">
          <ac:chgData name="Moriarty, Jonathan [USA]" userId="S::618787@bah.com::ce62aa90-606b-48f1-96c5-d43fb16a98e0" providerId="AD" clId="Web-{FDD765CB-B280-4E07-8353-9997E6C34ACB}" dt="2021-10-27T12:17:54.141" v="8" actId="20577"/>
          <ac:spMkLst>
            <pc:docMk/>
            <pc:sldMk cId="0" sldId="260"/>
            <ac:spMk id="9" creationId="{E76A5FB4-D83E-4693-9A01-1552E8ED7379}"/>
          </ac:spMkLst>
        </pc:spChg>
      </pc:sldChg>
    </pc:docChg>
  </pc:docChgLst>
  <pc:docChgLst>
    <pc:chgData name="Moriarty, Jonathan [USA]" userId="S::618787@bah.com::ce62aa90-606b-48f1-96c5-d43fb16a98e0" providerId="AD" clId="Web-{A15B3FF4-B6BF-4993-AA25-4F61CB06CDD2}"/>
    <pc:docChg chg="sldOrd">
      <pc:chgData name="Moriarty, Jonathan [USA]" userId="S::618787@bah.com::ce62aa90-606b-48f1-96c5-d43fb16a98e0" providerId="AD" clId="Web-{A15B3FF4-B6BF-4993-AA25-4F61CB06CDD2}" dt="2021-10-27T12:03:29.817" v="0"/>
      <pc:docMkLst>
        <pc:docMk/>
      </pc:docMkLst>
      <pc:sldChg chg="ord">
        <pc:chgData name="Moriarty, Jonathan [USA]" userId="S::618787@bah.com::ce62aa90-606b-48f1-96c5-d43fb16a98e0" providerId="AD" clId="Web-{A15B3FF4-B6BF-4993-AA25-4F61CB06CDD2}" dt="2021-10-27T12:03:29.817" v="0"/>
        <pc:sldMkLst>
          <pc:docMk/>
          <pc:sldMk cId="0" sldId="259"/>
        </pc:sldMkLst>
      </pc:sldChg>
    </pc:docChg>
  </pc:docChgLst>
  <pc:docChgLst>
    <pc:chgData name="Michel, David [USA]" userId="S::618763@bah.com::c022ff72-08e6-4712-8b49-bb7aec469a04" providerId="AD" clId="Web-{B4E9A665-C6C6-4B5E-B302-47B8F531BDCF}"/>
    <pc:docChg chg="modSld">
      <pc:chgData name="Michel, David [USA]" userId="S::618763@bah.com::c022ff72-08e6-4712-8b49-bb7aec469a04" providerId="AD" clId="Web-{B4E9A665-C6C6-4B5E-B302-47B8F531BDCF}" dt="2021-10-27T16:02:12.366" v="12" actId="20577"/>
      <pc:docMkLst>
        <pc:docMk/>
      </pc:docMkLst>
      <pc:sldChg chg="addSp modSp">
        <pc:chgData name="Michel, David [USA]" userId="S::618763@bah.com::c022ff72-08e6-4712-8b49-bb7aec469a04" providerId="AD" clId="Web-{B4E9A665-C6C6-4B5E-B302-47B8F531BDCF}" dt="2021-10-27T15:56:10.136" v="7" actId="1076"/>
        <pc:sldMkLst>
          <pc:docMk/>
          <pc:sldMk cId="0" sldId="258"/>
        </pc:sldMkLst>
        <pc:picChg chg="add mod">
          <ac:chgData name="Michel, David [USA]" userId="S::618763@bah.com::c022ff72-08e6-4712-8b49-bb7aec469a04" providerId="AD" clId="Web-{B4E9A665-C6C6-4B5E-B302-47B8F531BDCF}" dt="2021-10-27T15:56:10.136" v="7" actId="1076"/>
          <ac:picMkLst>
            <pc:docMk/>
            <pc:sldMk cId="0" sldId="258"/>
            <ac:picMk id="3" creationId="{1E4919AE-E879-4310-B1F4-0871CE034982}"/>
          </ac:picMkLst>
        </pc:picChg>
      </pc:sldChg>
      <pc:sldChg chg="modSp">
        <pc:chgData name="Michel, David [USA]" userId="S::618763@bah.com::c022ff72-08e6-4712-8b49-bb7aec469a04" providerId="AD" clId="Web-{B4E9A665-C6C6-4B5E-B302-47B8F531BDCF}" dt="2021-10-27T16:02:12.366" v="12" actId="20577"/>
        <pc:sldMkLst>
          <pc:docMk/>
          <pc:sldMk cId="0" sldId="261"/>
        </pc:sldMkLst>
        <pc:spChg chg="mod">
          <ac:chgData name="Michel, David [USA]" userId="S::618763@bah.com::c022ff72-08e6-4712-8b49-bb7aec469a04" providerId="AD" clId="Web-{B4E9A665-C6C6-4B5E-B302-47B8F531BDCF}" dt="2021-10-27T16:02:12.366" v="12" actId="20577"/>
          <ac:spMkLst>
            <pc:docMk/>
            <pc:sldMk cId="0" sldId="261"/>
            <ac:spMk id="150" creationId="{00000000-0000-0000-0000-000000000000}"/>
          </ac:spMkLst>
        </pc:spChg>
      </pc:sldChg>
    </pc:docChg>
  </pc:docChgLst>
  <pc:docChgLst>
    <pc:chgData name="Leeks, Darrell [USA]" userId="S::617035@bah.com::4e0900ea-53a4-419e-8dd8-eb1b5f8c32c6" providerId="AD" clId="Web-{76062AF7-7ED9-425D-A7A3-E249C37559FD}"/>
    <pc:docChg chg="modSld">
      <pc:chgData name="Leeks, Darrell [USA]" userId="S::617035@bah.com::4e0900ea-53a4-419e-8dd8-eb1b5f8c32c6" providerId="AD" clId="Web-{76062AF7-7ED9-425D-A7A3-E249C37559FD}" dt="2021-10-27T19:23:33.522" v="60" actId="1076"/>
      <pc:docMkLst>
        <pc:docMk/>
      </pc:docMkLst>
      <pc:sldChg chg="modSp">
        <pc:chgData name="Leeks, Darrell [USA]" userId="S::617035@bah.com::4e0900ea-53a4-419e-8dd8-eb1b5f8c32c6" providerId="AD" clId="Web-{76062AF7-7ED9-425D-A7A3-E249C37559FD}" dt="2021-10-27T19:23:33.522" v="60" actId="1076"/>
        <pc:sldMkLst>
          <pc:docMk/>
          <pc:sldMk cId="0" sldId="257"/>
        </pc:sldMkLst>
        <pc:spChg chg="mod">
          <ac:chgData name="Leeks, Darrell [USA]" userId="S::617035@bah.com::4e0900ea-53a4-419e-8dd8-eb1b5f8c32c6" providerId="AD" clId="Web-{76062AF7-7ED9-425D-A7A3-E249C37559FD}" dt="2021-10-27T19:23:33.522" v="60" actId="1076"/>
          <ac:spMkLst>
            <pc:docMk/>
            <pc:sldMk cId="0" sldId="257"/>
            <ac:spMk id="101" creationId="{00000000-0000-0000-0000-000000000000}"/>
          </ac:spMkLst>
        </pc:spChg>
      </pc:sldChg>
      <pc:sldChg chg="addSp delSp modSp">
        <pc:chgData name="Leeks, Darrell [USA]" userId="S::617035@bah.com::4e0900ea-53a4-419e-8dd8-eb1b5f8c32c6" providerId="AD" clId="Web-{76062AF7-7ED9-425D-A7A3-E249C37559FD}" dt="2021-10-27T17:49:44.423" v="58"/>
        <pc:sldMkLst>
          <pc:docMk/>
          <pc:sldMk cId="0" sldId="260"/>
        </pc:sldMkLst>
        <pc:spChg chg="del mod">
          <ac:chgData name="Leeks, Darrell [USA]" userId="S::617035@bah.com::4e0900ea-53a4-419e-8dd8-eb1b5f8c32c6" providerId="AD" clId="Web-{76062AF7-7ED9-425D-A7A3-E249C37559FD}" dt="2021-10-27T17:36:11.515" v="2"/>
          <ac:spMkLst>
            <pc:docMk/>
            <pc:sldMk cId="0" sldId="260"/>
            <ac:spMk id="2" creationId="{DFA34274-244A-46C9-B777-0E828C3FC7D6}"/>
          </ac:spMkLst>
        </pc:spChg>
        <pc:spChg chg="add del">
          <ac:chgData name="Leeks, Darrell [USA]" userId="S::617035@bah.com::4e0900ea-53a4-419e-8dd8-eb1b5f8c32c6" providerId="AD" clId="Web-{76062AF7-7ED9-425D-A7A3-E249C37559FD}" dt="2021-10-27T17:49:44.423" v="58"/>
          <ac:spMkLst>
            <pc:docMk/>
            <pc:sldMk cId="0" sldId="260"/>
            <ac:spMk id="8" creationId="{98C1F07B-3DEA-4D93-9C98-40920910297F}"/>
          </ac:spMkLst>
        </pc:spChg>
        <pc:spChg chg="mod">
          <ac:chgData name="Leeks, Darrell [USA]" userId="S::617035@bah.com::4e0900ea-53a4-419e-8dd8-eb1b5f8c32c6" providerId="AD" clId="Web-{76062AF7-7ED9-425D-A7A3-E249C37559FD}" dt="2021-10-27T17:36:55.969" v="10" actId="1076"/>
          <ac:spMkLst>
            <pc:docMk/>
            <pc:sldMk cId="0" sldId="260"/>
            <ac:spMk id="9" creationId="{E76A5FB4-D83E-4693-9A01-1552E8ED7379}"/>
          </ac:spMkLst>
        </pc:spChg>
        <pc:spChg chg="add mod">
          <ac:chgData name="Leeks, Darrell [USA]" userId="S::617035@bah.com::4e0900ea-53a4-419e-8dd8-eb1b5f8c32c6" providerId="AD" clId="Web-{76062AF7-7ED9-425D-A7A3-E249C37559FD}" dt="2021-10-27T17:47:52.499" v="55" actId="20577"/>
          <ac:spMkLst>
            <pc:docMk/>
            <pc:sldMk cId="0" sldId="260"/>
            <ac:spMk id="10" creationId="{4044C96D-0E4F-4BB3-A64C-7092BB2A67A0}"/>
          </ac:spMkLst>
        </pc:spChg>
        <pc:spChg chg="add del mod">
          <ac:chgData name="Leeks, Darrell [USA]" userId="S::617035@bah.com::4e0900ea-53a4-419e-8dd8-eb1b5f8c32c6" providerId="AD" clId="Web-{76062AF7-7ED9-425D-A7A3-E249C37559FD}" dt="2021-10-27T17:49:23.876" v="57"/>
          <ac:spMkLst>
            <pc:docMk/>
            <pc:sldMk cId="0" sldId="260"/>
            <ac:spMk id="11" creationId="{8A5FFA8D-D0CB-45F4-9375-CE7996838C51}"/>
          </ac:spMkLst>
        </pc:spChg>
        <pc:spChg chg="del mod">
          <ac:chgData name="Leeks, Darrell [USA]" userId="S::617035@bah.com::4e0900ea-53a4-419e-8dd8-eb1b5f8c32c6" providerId="AD" clId="Web-{76062AF7-7ED9-425D-A7A3-E249C37559FD}" dt="2021-10-27T17:36:17.343" v="4"/>
          <ac:spMkLst>
            <pc:docMk/>
            <pc:sldMk cId="0" sldId="260"/>
            <ac:spMk id="140" creationId="{00000000-0000-0000-0000-000000000000}"/>
          </ac:spMkLst>
        </pc:spChg>
        <pc:picChg chg="add mod">
          <ac:chgData name="Leeks, Darrell [USA]" userId="S::617035@bah.com::4e0900ea-53a4-419e-8dd8-eb1b5f8c32c6" providerId="AD" clId="Web-{76062AF7-7ED9-425D-A7A3-E249C37559FD}" dt="2021-10-27T17:42:31.898" v="27" actId="1076"/>
          <ac:picMkLst>
            <pc:docMk/>
            <pc:sldMk cId="0" sldId="260"/>
            <ac:picMk id="3" creationId="{A2655A47-B1EA-4001-943A-394C27FE4C9C}"/>
          </ac:picMkLst>
        </pc:picChg>
        <pc:picChg chg="add del mod">
          <ac:chgData name="Leeks, Darrell [USA]" userId="S::617035@bah.com::4e0900ea-53a4-419e-8dd8-eb1b5f8c32c6" providerId="AD" clId="Web-{76062AF7-7ED9-425D-A7A3-E249C37559FD}" dt="2021-10-27T17:38:39.581" v="16"/>
          <ac:picMkLst>
            <pc:docMk/>
            <pc:sldMk cId="0" sldId="260"/>
            <ac:picMk id="4" creationId="{EA31E686-FA46-471F-8182-0A07156B10A5}"/>
          </ac:picMkLst>
        </pc:picChg>
        <pc:picChg chg="add mod">
          <ac:chgData name="Leeks, Darrell [USA]" userId="S::617035@bah.com::4e0900ea-53a4-419e-8dd8-eb1b5f8c32c6" providerId="AD" clId="Web-{76062AF7-7ED9-425D-A7A3-E249C37559FD}" dt="2021-10-27T17:39:42.082" v="21" actId="1076"/>
          <ac:picMkLst>
            <pc:docMk/>
            <pc:sldMk cId="0" sldId="260"/>
            <ac:picMk id="5" creationId="{827EDDF2-F351-4A0C-9353-A2142350A4CC}"/>
          </ac:picMkLst>
        </pc:picChg>
        <pc:picChg chg="add mod">
          <ac:chgData name="Leeks, Darrell [USA]" userId="S::617035@bah.com::4e0900ea-53a4-419e-8dd8-eb1b5f8c32c6" providerId="AD" clId="Web-{76062AF7-7ED9-425D-A7A3-E249C37559FD}" dt="2021-10-27T17:44:17.682" v="28" actId="14100"/>
          <ac:picMkLst>
            <pc:docMk/>
            <pc:sldMk cId="0" sldId="260"/>
            <ac:picMk id="6" creationId="{0F5C5406-9107-4439-9C33-065830DFF03B}"/>
          </ac:picMkLst>
        </pc:picChg>
        <pc:picChg chg="add mod">
          <ac:chgData name="Leeks, Darrell [USA]" userId="S::617035@bah.com::4e0900ea-53a4-419e-8dd8-eb1b5f8c32c6" providerId="AD" clId="Web-{76062AF7-7ED9-425D-A7A3-E249C37559FD}" dt="2021-10-27T17:42:13.429" v="25" actId="1076"/>
          <ac:picMkLst>
            <pc:docMk/>
            <pc:sldMk cId="0" sldId="260"/>
            <ac:picMk id="7" creationId="{D327CBAD-7EBF-4264-A601-A4671E9DD32A}"/>
          </ac:picMkLst>
        </pc:picChg>
        <pc:picChg chg="del">
          <ac:chgData name="Leeks, Darrell [USA]" userId="S::617035@bah.com::4e0900ea-53a4-419e-8dd8-eb1b5f8c32c6" providerId="AD" clId="Web-{76062AF7-7ED9-425D-A7A3-E249C37559FD}" dt="2021-10-27T17:35:59.937" v="0"/>
          <ac:picMkLst>
            <pc:docMk/>
            <pc:sldMk cId="0" sldId="260"/>
            <ac:picMk id="1025" creationId="{B520D842-C939-4BEA-ABD4-C2F4A8EE1DE8}"/>
          </ac:picMkLst>
        </pc:picChg>
      </pc:sldChg>
    </pc:docChg>
  </pc:docChgLst>
  <pc:docChgLst>
    <pc:chgData name="Leeks, Darrell [USA]" userId="S::617035@bah.com::4e0900ea-53a4-419e-8dd8-eb1b5f8c32c6" providerId="AD" clId="Web-{A7C9C8BA-A286-4994-9A26-B91B036DB027}"/>
    <pc:docChg chg="modSld">
      <pc:chgData name="Leeks, Darrell [USA]" userId="S::617035@bah.com::4e0900ea-53a4-419e-8dd8-eb1b5f8c32c6" providerId="AD" clId="Web-{A7C9C8BA-A286-4994-9A26-B91B036DB027}" dt="2021-10-27T15:09:38.844" v="9" actId="1076"/>
      <pc:docMkLst>
        <pc:docMk/>
      </pc:docMkLst>
      <pc:sldChg chg="modSp">
        <pc:chgData name="Leeks, Darrell [USA]" userId="S::617035@bah.com::4e0900ea-53a4-419e-8dd8-eb1b5f8c32c6" providerId="AD" clId="Web-{A7C9C8BA-A286-4994-9A26-B91B036DB027}" dt="2021-10-27T15:09:38.844" v="9" actId="1076"/>
        <pc:sldMkLst>
          <pc:docMk/>
          <pc:sldMk cId="0" sldId="260"/>
        </pc:sldMkLst>
        <pc:picChg chg="mod">
          <ac:chgData name="Leeks, Darrell [USA]" userId="S::617035@bah.com::4e0900ea-53a4-419e-8dd8-eb1b5f8c32c6" providerId="AD" clId="Web-{A7C9C8BA-A286-4994-9A26-B91B036DB027}" dt="2021-10-27T15:09:38.844" v="9" actId="1076"/>
          <ac:picMkLst>
            <pc:docMk/>
            <pc:sldMk cId="0" sldId="260"/>
            <ac:picMk id="1025" creationId="{B520D842-C939-4BEA-ABD4-C2F4A8EE1DE8}"/>
          </ac:picMkLst>
        </pc:picChg>
      </pc:sldChg>
      <pc:sldChg chg="modSp">
        <pc:chgData name="Leeks, Darrell [USA]" userId="S::617035@bah.com::4e0900ea-53a4-419e-8dd8-eb1b5f8c32c6" providerId="AD" clId="Web-{A7C9C8BA-A286-4994-9A26-B91B036DB027}" dt="2021-10-27T12:47:36.651" v="8" actId="20577"/>
        <pc:sldMkLst>
          <pc:docMk/>
          <pc:sldMk cId="0" sldId="261"/>
        </pc:sldMkLst>
        <pc:spChg chg="mod">
          <ac:chgData name="Leeks, Darrell [USA]" userId="S::617035@bah.com::4e0900ea-53a4-419e-8dd8-eb1b5f8c32c6" providerId="AD" clId="Web-{A7C9C8BA-A286-4994-9A26-B91B036DB027}" dt="2021-10-27T12:47:36.651" v="8" actId="20577"/>
          <ac:spMkLst>
            <pc:docMk/>
            <pc:sldMk cId="0" sldId="261"/>
            <ac:spMk id="150" creationId="{00000000-0000-0000-0000-000000000000}"/>
          </ac:spMkLst>
        </pc:spChg>
      </pc:sldChg>
    </pc:docChg>
  </pc:docChgLst>
  <pc:docChgLst>
    <pc:chgData name="Moriarty, Jonathan [USA]" userId="S::618787@bah.com::ce62aa90-606b-48f1-96c5-d43fb16a98e0" providerId="AD" clId="Web-{4CFCA340-8226-42CA-8448-475E6941A5FC}"/>
    <pc:docChg chg="modSld">
      <pc:chgData name="Moriarty, Jonathan [USA]" userId="S::618787@bah.com::ce62aa90-606b-48f1-96c5-d43fb16a98e0" providerId="AD" clId="Web-{4CFCA340-8226-42CA-8448-475E6941A5FC}" dt="2021-10-26T20:35:19.889" v="51" actId="20577"/>
      <pc:docMkLst>
        <pc:docMk/>
      </pc:docMkLst>
      <pc:sldChg chg="modSp">
        <pc:chgData name="Moriarty, Jonathan [USA]" userId="S::618787@bah.com::ce62aa90-606b-48f1-96c5-d43fb16a98e0" providerId="AD" clId="Web-{4CFCA340-8226-42CA-8448-475E6941A5FC}" dt="2021-10-26T20:24:56.503" v="1" actId="20577"/>
        <pc:sldMkLst>
          <pc:docMk/>
          <pc:sldMk cId="0" sldId="256"/>
        </pc:sldMkLst>
        <pc:spChg chg="mod">
          <ac:chgData name="Moriarty, Jonathan [USA]" userId="S::618787@bah.com::ce62aa90-606b-48f1-96c5-d43fb16a98e0" providerId="AD" clId="Web-{4CFCA340-8226-42CA-8448-475E6941A5FC}" dt="2021-10-26T20:24:56.503" v="1" actId="20577"/>
          <ac:spMkLst>
            <pc:docMk/>
            <pc:sldMk cId="0" sldId="256"/>
            <ac:spMk id="92" creationId="{00000000-0000-0000-0000-000000000000}"/>
          </ac:spMkLst>
        </pc:spChg>
      </pc:sldChg>
      <pc:sldChg chg="modSp">
        <pc:chgData name="Moriarty, Jonathan [USA]" userId="S::618787@bah.com::ce62aa90-606b-48f1-96c5-d43fb16a98e0" providerId="AD" clId="Web-{4CFCA340-8226-42CA-8448-475E6941A5FC}" dt="2021-10-26T20:25:17.644" v="9" actId="20577"/>
        <pc:sldMkLst>
          <pc:docMk/>
          <pc:sldMk cId="0" sldId="257"/>
        </pc:sldMkLst>
        <pc:spChg chg="mod">
          <ac:chgData name="Moriarty, Jonathan [USA]" userId="S::618787@bah.com::ce62aa90-606b-48f1-96c5-d43fb16a98e0" providerId="AD" clId="Web-{4CFCA340-8226-42CA-8448-475E6941A5FC}" dt="2021-10-26T20:25:17.644" v="9" actId="20577"/>
          <ac:spMkLst>
            <pc:docMk/>
            <pc:sldMk cId="0" sldId="257"/>
            <ac:spMk id="8" creationId="{905348BF-7D6B-4696-8F9A-12BBE6F9E1BE}"/>
          </ac:spMkLst>
        </pc:spChg>
      </pc:sldChg>
      <pc:sldChg chg="modSp">
        <pc:chgData name="Moriarty, Jonathan [USA]" userId="S::618787@bah.com::ce62aa90-606b-48f1-96c5-d43fb16a98e0" providerId="AD" clId="Web-{4CFCA340-8226-42CA-8448-475E6941A5FC}" dt="2021-10-26T20:28:09.053" v="15" actId="20577"/>
        <pc:sldMkLst>
          <pc:docMk/>
          <pc:sldMk cId="0" sldId="260"/>
        </pc:sldMkLst>
        <pc:spChg chg="mod">
          <ac:chgData name="Moriarty, Jonathan [USA]" userId="S::618787@bah.com::ce62aa90-606b-48f1-96c5-d43fb16a98e0" providerId="AD" clId="Web-{4CFCA340-8226-42CA-8448-475E6941A5FC}" dt="2021-10-26T20:28:09.053" v="15" actId="20577"/>
          <ac:spMkLst>
            <pc:docMk/>
            <pc:sldMk cId="0" sldId="260"/>
            <ac:spMk id="9" creationId="{E76A5FB4-D83E-4693-9A01-1552E8ED7379}"/>
          </ac:spMkLst>
        </pc:spChg>
      </pc:sldChg>
      <pc:sldChg chg="modSp">
        <pc:chgData name="Moriarty, Jonathan [USA]" userId="S::618787@bah.com::ce62aa90-606b-48f1-96c5-d43fb16a98e0" providerId="AD" clId="Web-{4CFCA340-8226-42CA-8448-475E6941A5FC}" dt="2021-10-26T20:35:19.889" v="51" actId="20577"/>
        <pc:sldMkLst>
          <pc:docMk/>
          <pc:sldMk cId="0" sldId="261"/>
        </pc:sldMkLst>
        <pc:spChg chg="mod">
          <ac:chgData name="Moriarty, Jonathan [USA]" userId="S::618787@bah.com::ce62aa90-606b-48f1-96c5-d43fb16a98e0" providerId="AD" clId="Web-{4CFCA340-8226-42CA-8448-475E6941A5FC}" dt="2021-10-26T20:35:19.889" v="51" actId="20577"/>
          <ac:spMkLst>
            <pc:docMk/>
            <pc:sldMk cId="0" sldId="261"/>
            <ac:spMk id="15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523bb6b8b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7523bb6b8b_1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g7523bb6b8b_1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5abbd340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c5abbd3403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c5abbd3403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5abbd3403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c5abbd3403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c5abbd3403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5abbd3403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c5abbd3403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c5abbd3403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523bb6b8b_11_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indent="0">
              <a:buNone/>
            </a:pPr>
            <a:r>
              <a:rPr lang="en-US"/>
              <a:t>TODO: Add team member photos</a:t>
            </a:r>
            <a:endParaRPr/>
          </a:p>
        </p:txBody>
      </p:sp>
      <p:sp>
        <p:nvSpPr>
          <p:cNvPr id="107" name="Google Shape;107;g7523bb6b8b_1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CI/CD pipeline is build with AWS </a:t>
            </a:r>
            <a:r>
              <a:rPr lang="en-US" err="1"/>
              <a:t>CodePipeline</a:t>
            </a:r>
            <a:r>
              <a:rPr lang="en-US"/>
              <a:t>.</a:t>
            </a:r>
          </a:p>
          <a:p>
            <a:pPr marL="0" indent="0">
              <a:buNone/>
            </a:pPr>
            <a:r>
              <a:rPr lang="en-US"/>
              <a:t>-The pipeline starts automatically when changed code is pushed to the Git repo.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c1134f08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8bc1134f08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buNone/>
            </a:pPr>
            <a:endParaRPr lang="en-US"/>
          </a:p>
        </p:txBody>
      </p:sp>
      <p:sp>
        <p:nvSpPr>
          <p:cNvPr id="137" name="Google Shape;137;g8bc1134f08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5abbd34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c5abbd3403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buNone/>
            </a:pPr>
            <a:r>
              <a:rPr lang="en-US"/>
              <a:t>-EC2, EBS, and CLI are used through Cloud9. VPC and S3 are used through CloudFormation (they're part of the demo.yaml template in the repo).</a:t>
            </a:r>
          </a:p>
          <a:p>
            <a:pPr marL="0" indent="0">
              <a:buNone/>
            </a:pPr>
            <a:r>
              <a:rPr lang="en-US"/>
              <a:t>-We also technically use a little bit of Python but not really directly, it's part if the installation process for Bridgecrew on the CodeBuild environment from the buildspec.yaml.</a:t>
            </a:r>
          </a:p>
          <a:p>
            <a:pPr marL="0" indent="0">
              <a:buNone/>
            </a:pPr>
            <a:r>
              <a:rPr lang="en-US"/>
              <a:t>-JSON is used to get a description of the AWS CodePipeline and CodeBuild project (retrieved with the Amazon CLI using Cloud9 workspace). Can be used to recreate them with some modifications.</a:t>
            </a:r>
          </a:p>
          <a:p>
            <a:pPr marL="0" indent="0">
              <a:buNone/>
            </a:pPr>
            <a:r>
              <a:rPr lang="en-US"/>
              <a:t>-*Technically* used AWS SSM to put the Bridgecrew API key for Bridgecrew integration into AWS so we could retreive and use it securely in CodeBuild.</a:t>
            </a:r>
          </a:p>
        </p:txBody>
      </p:sp>
      <p:sp>
        <p:nvSpPr>
          <p:cNvPr id="147" name="Google Shape;147;gc5abbd3403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5abbd340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c5abbd340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buNone/>
            </a:pPr>
            <a:r>
              <a:rPr lang="en-US"/>
              <a:t>1. Guide for </a:t>
            </a:r>
            <a:r>
              <a:rPr lang="en-US" err="1"/>
              <a:t>Bridgecrew</a:t>
            </a:r>
            <a:r>
              <a:rPr lang="en-US"/>
              <a:t> was slightly out-of-date, the name for the </a:t>
            </a:r>
            <a:r>
              <a:rPr lang="en-US" err="1"/>
              <a:t>Bridgecrew</a:t>
            </a:r>
            <a:r>
              <a:rPr lang="en-US"/>
              <a:t> API key AWS SSM parameter was different between the initial guide and the Dashboard integration process. The </a:t>
            </a:r>
            <a:r>
              <a:rPr lang="en-US" err="1"/>
              <a:t>buildspec.yaml</a:t>
            </a:r>
            <a:r>
              <a:rPr lang="en-US"/>
              <a:t> file generated by </a:t>
            </a:r>
            <a:r>
              <a:rPr lang="en-US" err="1"/>
              <a:t>Bridgecrew</a:t>
            </a:r>
            <a:r>
              <a:rPr lang="en-US"/>
              <a:t> had a minor syntax error that needed to be corrected (random inserted line with false on it).</a:t>
            </a:r>
          </a:p>
          <a:p>
            <a:pPr marL="0" indent="0">
              <a:buNone/>
            </a:pPr>
            <a:r>
              <a:rPr lang="en-US"/>
              <a:t>2. The </a:t>
            </a:r>
            <a:r>
              <a:rPr lang="en-US" err="1"/>
              <a:t>aws</a:t>
            </a:r>
            <a:r>
              <a:rPr lang="en-US"/>
              <a:t>-code-extras script was trying to extract git metadata to use in parameters for commands (like the branch name), but the command was failing because no .git directory is included in the Source when it's grabbed as a zip, we had to go into cloud9 and repeat commands from the </a:t>
            </a:r>
            <a:r>
              <a:rPr lang="en-US" err="1"/>
              <a:t>buildspec</a:t>
            </a:r>
            <a:r>
              <a:rPr lang="en-US"/>
              <a:t> and shell script to determine this, the first fix was to hard code branch name in the </a:t>
            </a:r>
            <a:r>
              <a:rPr lang="en-US" err="1"/>
              <a:t>buildspec</a:t>
            </a:r>
            <a:r>
              <a:rPr lang="en-US"/>
              <a:t>, then to change the Source action to grab a full clone (which required changing the action settings and enabling more IAM permissions for the service role).</a:t>
            </a:r>
          </a:p>
          <a:p>
            <a:pPr marL="0" indent="0">
              <a:buNone/>
            </a:pPr>
            <a:r>
              <a:rPr lang="en-US"/>
              <a:t>3. Had to figure out how best to deploy the specific demo YAML file to CloudFormation (looked at CLI or adding to the </a:t>
            </a:r>
            <a:r>
              <a:rPr lang="en-US" err="1"/>
              <a:t>buildspec</a:t>
            </a:r>
            <a:r>
              <a:rPr lang="en-US"/>
              <a:t>, but decided it was better to add the Deploy phase to AWS </a:t>
            </a:r>
            <a:r>
              <a:rPr lang="en-US" err="1"/>
              <a:t>CodePipeline</a:t>
            </a:r>
            <a:r>
              <a:rPr lang="en-US"/>
              <a:t>).</a:t>
            </a:r>
          </a:p>
          <a:p>
            <a:pPr marL="0" indent="0">
              <a:buNone/>
            </a:pPr>
            <a:r>
              <a:rPr lang="en-US"/>
              <a:t>4. Had to add to trust relationships for pipeline service role to include trust of AWS CloudFormation (in addition to already trusted </a:t>
            </a:r>
            <a:r>
              <a:rPr lang="en-US" err="1"/>
              <a:t>codepipeline</a:t>
            </a:r>
            <a:r>
              <a:rPr lang="en-US"/>
              <a:t>).</a:t>
            </a:r>
          </a:p>
          <a:p>
            <a:pPr marL="0" indent="0">
              <a:buNone/>
            </a:pPr>
            <a:r>
              <a:rPr lang="en-US"/>
              <a:t>5. Had to modify the demo </a:t>
            </a:r>
            <a:r>
              <a:rPr lang="en-US" err="1"/>
              <a:t>yaml</a:t>
            </a:r>
            <a:r>
              <a:rPr lang="en-US"/>
              <a:t> file to include an s3 bucket resource and change the names and defaults of some parameters in the demo YAML.</a:t>
            </a:r>
          </a:p>
          <a:p>
            <a:pPr marL="0" indent="0">
              <a:buNone/>
            </a:pPr>
            <a:r>
              <a:rPr lang="en-US"/>
              <a:t>6. </a:t>
            </a:r>
            <a:r>
              <a:rPr lang="en-US" err="1"/>
              <a:t>CodePipeline</a:t>
            </a:r>
            <a:r>
              <a:rPr lang="en-US"/>
              <a:t> Deploy didn't like using the "Source" as an Input artifact because it was configured to do a full clone of the source repo. Solution was to add a 2nd "</a:t>
            </a:r>
            <a:r>
              <a:rPr lang="en-US" err="1"/>
              <a:t>SourceZip</a:t>
            </a:r>
            <a:r>
              <a:rPr lang="en-US"/>
              <a:t>" Action to the Source phase that grabbed the zip of the </a:t>
            </a:r>
            <a:r>
              <a:rPr lang="en-US" err="1"/>
              <a:t>github</a:t>
            </a:r>
            <a:r>
              <a:rPr lang="en-US"/>
              <a:t> repo, zip passed to deploy phase, full clone passed to build phase.</a:t>
            </a:r>
          </a:p>
          <a:p>
            <a:pPr marL="0" indent="0">
              <a:buNone/>
            </a:pPr>
            <a:r>
              <a:rPr lang="en-US"/>
              <a:t>7. Needed to fix IAM permissions for deploying YAML files with </a:t>
            </a:r>
            <a:r>
              <a:rPr lang="en-US" err="1"/>
              <a:t>ssm</a:t>
            </a:r>
            <a:r>
              <a:rPr lang="en-US"/>
              <a:t> params for Deploy phase.</a:t>
            </a:r>
          </a:p>
          <a:p>
            <a:pPr marL="0" indent="0">
              <a:buNone/>
            </a:pPr>
            <a:endParaRPr lang="en-US"/>
          </a:p>
          <a:p>
            <a:pPr marL="0" indent="0">
              <a:buNone/>
            </a:pPr>
            <a:r>
              <a:rPr lang="en-US"/>
              <a:t>Bullet point 2: The buildspec YAML generated by Bridgecrew for CodeBuild was initially failing to execute. Viewing the build logs showed it was an issue with the "aws-code-extras" shell script that was being downloaded and run to fetch git metadata that the script was using for Bridgecrew commands.</a:t>
            </a:r>
          </a:p>
          <a:p>
            <a:pPr marL="0" indent="0">
              <a:buNone/>
            </a:pPr>
            <a:r>
              <a:rPr lang="en-US"/>
              <a:t>Bullet point 3: Once we had the Source and Deploy phases working, we had to add and configure the Deploy phase to use CloudFormation. Troubleshooting this required modifying the trust relationship and IAM permissions for the service role for the pipeline.</a:t>
            </a:r>
          </a:p>
          <a:p>
            <a:pPr marL="0" indent="0">
              <a:buNone/>
            </a:pPr>
            <a:r>
              <a:rPr lang="en-US"/>
              <a:t>Bullet point 4: After we had gotten a first working version, we went back to correct issues with the buildspec by modifying the Source Action to grab a full clone of the source code instead of a zip file, this introduced an error in our Deploy phase that we had to correct.</a:t>
            </a:r>
          </a:p>
          <a:p>
            <a:pPr marL="0" indent="0">
              <a:buNone/>
            </a:pPr>
            <a:r>
              <a:rPr lang="en-US"/>
              <a:t>Bullet point 5: Our pipeline initially worked with an exceedingly simple CloudFormation template, but updating to a more complicated template generated problems that were solved with additional IAM permissions for the service role.</a:t>
            </a:r>
          </a:p>
          <a:p>
            <a:pPr marL="0" indent="0">
              <a:buNone/>
            </a:pPr>
            <a:endParaRPr lang="en-US"/>
          </a:p>
          <a:p>
            <a:pPr marL="0" indent="0">
              <a:buNone/>
            </a:pPr>
            <a:r>
              <a:rPr lang="en-US"/>
              <a:t>We have found a few discrepancies. The YAML that was generated by </a:t>
            </a:r>
            <a:r>
              <a:rPr lang="en-US" err="1"/>
              <a:t>Bridgecrew</a:t>
            </a:r>
            <a:r>
              <a:rPr lang="en-US"/>
              <a:t> for Code Build had failed to execute. Reviewing the logs showed the </a:t>
            </a:r>
            <a:r>
              <a:rPr lang="en-US" err="1"/>
              <a:t>aws</a:t>
            </a:r>
            <a:r>
              <a:rPr lang="en-US"/>
              <a:t> code extra shell script that was downloaded and run to fetch git meta data. Once we got everything working, we configure the deploy phase to use CloudFormation. After that was resolved, we went back to correct issues with the </a:t>
            </a:r>
            <a:r>
              <a:rPr lang="en-US" err="1"/>
              <a:t>buildspec</a:t>
            </a:r>
            <a:r>
              <a:rPr lang="en-US"/>
              <a:t> by modifying the source action to retrieve a full clone of the source code instead of a zip file that had caused it to fail initially. The pipeline worked with the simple CloudFormation template. We discovered that updating to a more complicated template caused problems that were solved with IAM permissions.</a:t>
            </a:r>
          </a:p>
        </p:txBody>
      </p:sp>
      <p:sp>
        <p:nvSpPr>
          <p:cNvPr id="157" name="Google Shape;157;gc5abbd3403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5abbd34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c5abbd3403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buNone/>
            </a:pPr>
            <a:r>
              <a:rPr lang="en-US"/>
              <a:t>-Funny story about integrating Bridgecrew into AWS CodePipeline, the process had actually slightly changed additionally between when we set up the first test version of the project vs. when we set up the second cleaner version of the pipeline.</a:t>
            </a:r>
          </a:p>
          <a:p>
            <a:pPr marL="0" indent="0">
              <a:buNone/>
            </a:pPr>
            <a:r>
              <a:rPr lang="en-US"/>
              <a:t>-Explain that you can use the AWS CLI to grab JSON descriptions of resources like pipelines and build projects that can be turned into templates, but it requires some manual configuration and modification of those exports to do so.</a:t>
            </a:r>
          </a:p>
        </p:txBody>
      </p:sp>
      <p:sp>
        <p:nvSpPr>
          <p:cNvPr id="147" name="Google Shape;147;gc5abbd3403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008178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5abbd34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c5abbd3403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buNone/>
            </a:pPr>
            <a:r>
              <a:rPr lang="en-US"/>
              <a:t>Example: An S3 bucket for website hosting will always have be flagged for *some* security issues because of it having to be publicly acceptable, so developers should be able to tell Bridgecrew to ignore certain checks for specific resources, and additionally have the option to deploy resources after reviewing results of security testing if the issues discovered are not considered to be a concern.</a:t>
            </a:r>
          </a:p>
          <a:p>
            <a:pPr marL="0" indent="0">
              <a:buNone/>
            </a:pPr>
            <a:r>
              <a:rPr lang="en-US"/>
              <a:t>-Bridgecrew / Checkov CLI supports this granular testing, but it is not currently integrated into the pipeline (would have to be included in the buildspec for the CodeBuild project).</a:t>
            </a:r>
          </a:p>
        </p:txBody>
      </p:sp>
      <p:sp>
        <p:nvSpPr>
          <p:cNvPr id="147" name="Google Shape;147;gc5abbd3403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546012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_Internal Cover">
  <p:cSld name="2_Internal Cover">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blip>
          <a:srcRect/>
          <a:stretch/>
        </p:blipFill>
        <p:spPr>
          <a:xfrm flipH="1">
            <a:off x="250873" y="628171"/>
            <a:ext cx="8893125" cy="4192598"/>
          </a:xfrm>
          <a:prstGeom prst="rect">
            <a:avLst/>
          </a:prstGeom>
          <a:noFill/>
          <a:ln>
            <a:noFill/>
          </a:ln>
        </p:spPr>
      </p:pic>
      <p:sp>
        <p:nvSpPr>
          <p:cNvPr id="64" name="Google Shape;64;p13"/>
          <p:cNvSpPr/>
          <p:nvPr/>
        </p:nvSpPr>
        <p:spPr>
          <a:xfrm>
            <a:off x="0" y="629831"/>
            <a:ext cx="250800" cy="4191000"/>
          </a:xfrm>
          <a:prstGeom prst="rect">
            <a:avLst/>
          </a:prstGeom>
          <a:gradFill>
            <a:gsLst>
              <a:gs pos="0">
                <a:schemeClr val="accent2"/>
              </a:gs>
              <a:gs pos="16000">
                <a:schemeClr val="accent2"/>
              </a:gs>
              <a:gs pos="74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65" name="Google Shape;65;p13"/>
          <p:cNvPicPr preferRelativeResize="0"/>
          <p:nvPr/>
        </p:nvPicPr>
        <p:blipFill rotWithShape="1">
          <a:blip r:embed="rId3">
            <a:alphaModFix/>
          </a:blip>
          <a:srcRect/>
          <a:stretch/>
        </p:blipFill>
        <p:spPr>
          <a:xfrm>
            <a:off x="7523226" y="257384"/>
            <a:ext cx="1323594" cy="146676"/>
          </a:xfrm>
          <a:prstGeom prst="rect">
            <a:avLst/>
          </a:prstGeom>
          <a:noFill/>
          <a:ln>
            <a:noFill/>
          </a:ln>
        </p:spPr>
      </p:pic>
      <p:pic>
        <p:nvPicPr>
          <p:cNvPr id="66" name="Google Shape;66;p13"/>
          <p:cNvPicPr preferRelativeResize="0"/>
          <p:nvPr/>
        </p:nvPicPr>
        <p:blipFill rotWithShape="1">
          <a:blip r:embed="rId4">
            <a:alphaModFix/>
          </a:blip>
          <a:srcRect/>
          <a:stretch/>
        </p:blipFill>
        <p:spPr>
          <a:xfrm>
            <a:off x="6212205" y="4953997"/>
            <a:ext cx="2634615" cy="68388"/>
          </a:xfrm>
          <a:prstGeom prst="rect">
            <a:avLst/>
          </a:prstGeom>
          <a:noFill/>
          <a:ln>
            <a:noFill/>
          </a:ln>
        </p:spPr>
      </p:pic>
      <p:sp>
        <p:nvSpPr>
          <p:cNvPr id="67" name="Google Shape;67;p13"/>
          <p:cNvSpPr/>
          <p:nvPr/>
        </p:nvSpPr>
        <p:spPr>
          <a:xfrm>
            <a:off x="250466" y="626476"/>
            <a:ext cx="8891400" cy="4194300"/>
          </a:xfrm>
          <a:prstGeom prst="rect">
            <a:avLst/>
          </a:prstGeom>
          <a:gradFill>
            <a:gsLst>
              <a:gs pos="0">
                <a:srgbClr val="7A4F9C">
                  <a:alpha val="69803"/>
                </a:srgbClr>
              </a:gs>
              <a:gs pos="51000">
                <a:srgbClr val="27B0B8">
                  <a:alpha val="69803"/>
                </a:srgbClr>
              </a:gs>
              <a:gs pos="100000">
                <a:srgbClr val="BFCB74">
                  <a:alpha val="69803"/>
                </a:srgbClr>
              </a:gs>
            </a:gsLst>
            <a:lin ang="1890004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8" name="Google Shape;68;p13"/>
          <p:cNvSpPr txBox="1">
            <a:spLocks noGrp="1"/>
          </p:cNvSpPr>
          <p:nvPr>
            <p:ph type="ctrTitle"/>
          </p:nvPr>
        </p:nvSpPr>
        <p:spPr>
          <a:xfrm>
            <a:off x="504825" y="1444876"/>
            <a:ext cx="5420400" cy="1790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5300"/>
              <a:buFont typeface="Oswald"/>
              <a:buNone/>
              <a:defRPr sz="5300">
                <a:solidFill>
                  <a:schemeClr val="lt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9" name="Google Shape;69;p13"/>
          <p:cNvSpPr txBox="1">
            <a:spLocks noGrp="1"/>
          </p:cNvSpPr>
          <p:nvPr>
            <p:ph type="subTitle" idx="1"/>
          </p:nvPr>
        </p:nvSpPr>
        <p:spPr>
          <a:xfrm>
            <a:off x="504824" y="3630938"/>
            <a:ext cx="5420400" cy="4713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Clr>
                <a:schemeClr val="lt1"/>
              </a:buClr>
              <a:buSzPts val="1100"/>
              <a:buNone/>
              <a:defRPr sz="1100" b="0" i="1" cap="none">
                <a:solidFill>
                  <a:schemeClr val="lt1"/>
                </a:solidFill>
                <a:latin typeface="Georgia"/>
                <a:ea typeface="Georgia"/>
                <a:cs typeface="Georgia"/>
                <a:sym typeface="Georgia"/>
              </a:defRPr>
            </a:lvl1pPr>
            <a:lvl2pPr lvl="1" algn="ctr" rtl="0">
              <a:lnSpc>
                <a:spcPct val="100000"/>
              </a:lnSpc>
              <a:spcBef>
                <a:spcPts val="0"/>
              </a:spcBef>
              <a:spcAft>
                <a:spcPts val="0"/>
              </a:spcAft>
              <a:buClr>
                <a:schemeClr val="dk1"/>
              </a:buClr>
              <a:buSzPts val="1500"/>
              <a:buNone/>
              <a:defRPr sz="1500"/>
            </a:lvl2pPr>
            <a:lvl3pPr lvl="2" algn="ctr" rtl="0">
              <a:lnSpc>
                <a:spcPct val="100000"/>
              </a:lnSpc>
              <a:spcBef>
                <a:spcPts val="0"/>
              </a:spcBef>
              <a:spcAft>
                <a:spcPts val="0"/>
              </a:spcAft>
              <a:buClr>
                <a:schemeClr val="dk1"/>
              </a:buClr>
              <a:buSzPts val="1400"/>
              <a:buNone/>
              <a:defRPr sz="1400"/>
            </a:lvl3pPr>
            <a:lvl4pPr lvl="3" algn="ctr" rtl="0">
              <a:lnSpc>
                <a:spcPct val="100000"/>
              </a:lnSpc>
              <a:spcBef>
                <a:spcPts val="1400"/>
              </a:spcBef>
              <a:spcAft>
                <a:spcPts val="0"/>
              </a:spcAft>
              <a:buClr>
                <a:schemeClr val="accent2"/>
              </a:buClr>
              <a:buSzPts val="1200"/>
              <a:buNone/>
              <a:defRPr sz="1200"/>
            </a:lvl4pPr>
            <a:lvl5pPr lvl="4" algn="ctr" rtl="0">
              <a:lnSpc>
                <a:spcPct val="100000"/>
              </a:lnSpc>
              <a:spcBef>
                <a:spcPts val="1600"/>
              </a:spcBef>
              <a:spcAft>
                <a:spcPts val="0"/>
              </a:spcAft>
              <a:buClr>
                <a:schemeClr val="dk1"/>
              </a:buClr>
              <a:buSzPts val="1200"/>
              <a:buNone/>
              <a:defRPr sz="1200"/>
            </a:lvl5pPr>
            <a:lvl6pPr lvl="5" algn="ctr" rtl="0">
              <a:lnSpc>
                <a:spcPct val="100000"/>
              </a:lnSpc>
              <a:spcBef>
                <a:spcPts val="1400"/>
              </a:spcBef>
              <a:spcAft>
                <a:spcPts val="0"/>
              </a:spcAft>
              <a:buClr>
                <a:schemeClr val="dk1"/>
              </a:buClr>
              <a:buSzPts val="1200"/>
              <a:buNone/>
              <a:defRPr sz="1200"/>
            </a:lvl6pPr>
            <a:lvl7pPr lvl="6" algn="ctr" rtl="0">
              <a:lnSpc>
                <a:spcPct val="90000"/>
              </a:lnSpc>
              <a:spcBef>
                <a:spcPts val="1600"/>
              </a:spcBef>
              <a:spcAft>
                <a:spcPts val="0"/>
              </a:spcAft>
              <a:buClr>
                <a:schemeClr val="dk1"/>
              </a:buClr>
              <a:buSzPts val="1200"/>
              <a:buNone/>
              <a:defRPr sz="1200"/>
            </a:lvl7pPr>
            <a:lvl8pPr lvl="7" algn="ctr" rtl="0">
              <a:lnSpc>
                <a:spcPct val="90000"/>
              </a:lnSpc>
              <a:spcBef>
                <a:spcPts val="1600"/>
              </a:spcBef>
              <a:spcAft>
                <a:spcPts val="0"/>
              </a:spcAft>
              <a:buClr>
                <a:schemeClr val="dk1"/>
              </a:buClr>
              <a:buSzPts val="1200"/>
              <a:buNone/>
              <a:defRPr sz="1200"/>
            </a:lvl8pPr>
            <a:lvl9pPr lvl="8" algn="ctr" rtl="0">
              <a:lnSpc>
                <a:spcPct val="90000"/>
              </a:lnSpc>
              <a:spcBef>
                <a:spcPts val="1600"/>
              </a:spcBef>
              <a:spcAft>
                <a:spcPts val="1600"/>
              </a:spcAft>
              <a:buClr>
                <a:schemeClr val="dk1"/>
              </a:buClr>
              <a:buSzPts val="1200"/>
              <a:buNone/>
              <a:defRPr sz="1200"/>
            </a:lvl9pPr>
          </a:lstStyle>
          <a:p>
            <a:endParaRPr/>
          </a:p>
        </p:txBody>
      </p:sp>
      <p:sp>
        <p:nvSpPr>
          <p:cNvPr id="70" name="Google Shape;70;p13"/>
          <p:cNvSpPr txBox="1">
            <a:spLocks noGrp="1"/>
          </p:cNvSpPr>
          <p:nvPr>
            <p:ph type="body" idx="2"/>
          </p:nvPr>
        </p:nvSpPr>
        <p:spPr>
          <a:xfrm>
            <a:off x="504824" y="4446684"/>
            <a:ext cx="3757500" cy="259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Clr>
                <a:schemeClr val="lt1"/>
              </a:buClr>
              <a:buSzPts val="900"/>
              <a:buNone/>
              <a:defRPr sz="900" b="0" i="0" cap="none">
                <a:solidFill>
                  <a:schemeClr val="lt1"/>
                </a:solidFill>
                <a:latin typeface="Calibri"/>
                <a:ea typeface="Calibri"/>
                <a:cs typeface="Calibri"/>
                <a:sym typeface="Calibri"/>
              </a:defRPr>
            </a:lvl1pPr>
            <a:lvl2pPr marL="914400" lvl="1"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2pPr>
            <a:lvl3pPr marL="1371600" lvl="2"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3pPr>
            <a:lvl4pPr marL="1828800" lvl="3" indent="-304800" algn="l" rtl="0">
              <a:lnSpc>
                <a:spcPct val="100000"/>
              </a:lnSpc>
              <a:spcBef>
                <a:spcPts val="1400"/>
              </a:spcBef>
              <a:spcAft>
                <a:spcPts val="0"/>
              </a:spcAft>
              <a:buClr>
                <a:schemeClr val="lt1"/>
              </a:buClr>
              <a:buSzPts val="1200"/>
              <a:buChar char="●"/>
              <a:defRPr sz="1100">
                <a:solidFill>
                  <a:schemeClr val="lt1"/>
                </a:solidFill>
                <a:latin typeface="Calibri"/>
                <a:ea typeface="Calibri"/>
                <a:cs typeface="Calibri"/>
                <a:sym typeface="Calibri"/>
              </a:defRPr>
            </a:lvl4pPr>
            <a:lvl5pPr marL="2286000" lvl="4" indent="-285750" algn="l" rtl="0">
              <a:lnSpc>
                <a:spcPct val="100000"/>
              </a:lnSpc>
              <a:spcBef>
                <a:spcPts val="1600"/>
              </a:spcBef>
              <a:spcAft>
                <a:spcPts val="0"/>
              </a:spcAft>
              <a:buClr>
                <a:schemeClr val="lt1"/>
              </a:buClr>
              <a:buSzPts val="900"/>
              <a:buChar char="○"/>
              <a:defRPr sz="1100">
                <a:solidFill>
                  <a:schemeClr val="lt1"/>
                </a:solidFill>
                <a:latin typeface="Calibri"/>
                <a:ea typeface="Calibri"/>
                <a:cs typeface="Calibri"/>
                <a:sym typeface="Calibri"/>
              </a:defRPr>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1" name="Google Shape;71;p13"/>
          <p:cNvSpPr txBox="1"/>
          <p:nvPr/>
        </p:nvSpPr>
        <p:spPr>
          <a:xfrm>
            <a:off x="252413" y="628171"/>
            <a:ext cx="1471500" cy="158400"/>
          </a:xfrm>
          <a:prstGeom prst="rect">
            <a:avLst/>
          </a:prstGeom>
          <a:solidFill>
            <a:schemeClr val="dk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 b="0" i="0" u="none" strike="noStrike" cap="none">
                <a:solidFill>
                  <a:schemeClr val="lt1"/>
                </a:solidFill>
                <a:latin typeface="Calibri"/>
                <a:ea typeface="Calibri"/>
                <a:cs typeface="Calibri"/>
                <a:sym typeface="Calibri"/>
              </a:rPr>
              <a:t>BOOZ ALLEN HAMILTON INTERNAL</a:t>
            </a:r>
            <a:endParaRPr sz="1100"/>
          </a:p>
        </p:txBody>
      </p:sp>
      <p:sp>
        <p:nvSpPr>
          <p:cNvPr id="72" name="Google Shape;72;p13"/>
          <p:cNvSpPr txBox="1">
            <a:spLocks noGrp="1"/>
          </p:cNvSpPr>
          <p:nvPr>
            <p:ph type="body" idx="3"/>
          </p:nvPr>
        </p:nvSpPr>
        <p:spPr>
          <a:xfrm>
            <a:off x="510680" y="1181870"/>
            <a:ext cx="3757500" cy="259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Clr>
                <a:schemeClr val="lt1"/>
              </a:buClr>
              <a:buSzPts val="900"/>
              <a:buNone/>
              <a:defRPr sz="900" b="0" i="0" cap="none">
                <a:solidFill>
                  <a:schemeClr val="lt1"/>
                </a:solidFill>
                <a:latin typeface="Calibri"/>
                <a:ea typeface="Calibri"/>
                <a:cs typeface="Calibri"/>
                <a:sym typeface="Calibri"/>
              </a:defRPr>
            </a:lvl1pPr>
            <a:lvl2pPr marL="914400" lvl="1"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2pPr>
            <a:lvl3pPr marL="1371600" lvl="2"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3pPr>
            <a:lvl4pPr marL="1828800" lvl="3" indent="-304800" algn="l" rtl="0">
              <a:lnSpc>
                <a:spcPct val="100000"/>
              </a:lnSpc>
              <a:spcBef>
                <a:spcPts val="1400"/>
              </a:spcBef>
              <a:spcAft>
                <a:spcPts val="0"/>
              </a:spcAft>
              <a:buClr>
                <a:schemeClr val="lt1"/>
              </a:buClr>
              <a:buSzPts val="1200"/>
              <a:buChar char="●"/>
              <a:defRPr sz="1100">
                <a:solidFill>
                  <a:schemeClr val="lt1"/>
                </a:solidFill>
                <a:latin typeface="Calibri"/>
                <a:ea typeface="Calibri"/>
                <a:cs typeface="Calibri"/>
                <a:sym typeface="Calibri"/>
              </a:defRPr>
            </a:lvl4pPr>
            <a:lvl5pPr marL="2286000" lvl="4" indent="-285750" algn="l" rtl="0">
              <a:lnSpc>
                <a:spcPct val="100000"/>
              </a:lnSpc>
              <a:spcBef>
                <a:spcPts val="1600"/>
              </a:spcBef>
              <a:spcAft>
                <a:spcPts val="0"/>
              </a:spcAft>
              <a:buClr>
                <a:schemeClr val="lt1"/>
              </a:buClr>
              <a:buSzPts val="900"/>
              <a:buChar char="○"/>
              <a:defRPr sz="1100">
                <a:solidFill>
                  <a:schemeClr val="lt1"/>
                </a:solidFill>
                <a:latin typeface="Calibri"/>
                <a:ea typeface="Calibri"/>
                <a:cs typeface="Calibri"/>
                <a:sym typeface="Calibri"/>
              </a:defRPr>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3" name="Google Shape;73;p13"/>
          <p:cNvSpPr/>
          <p:nvPr/>
        </p:nvSpPr>
        <p:spPr>
          <a:xfrm>
            <a:off x="0" y="626476"/>
            <a:ext cx="252300" cy="4191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ide Title only">
  <p:cSld name="Wide Title only">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628650" y="159722"/>
            <a:ext cx="8036400" cy="73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6" name="Google Shape;76;p14"/>
          <p:cNvSpPr txBox="1">
            <a:spLocks noGrp="1"/>
          </p:cNvSpPr>
          <p:nvPr>
            <p:ph type="sldNum" idx="12"/>
          </p:nvPr>
        </p:nvSpPr>
        <p:spPr>
          <a:xfrm>
            <a:off x="8319053" y="4800600"/>
            <a:ext cx="346200" cy="3429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b="0" i="0" u="none" strike="noStrike" cap="none">
                <a:solidFill>
                  <a:schemeClr val="dk1"/>
                </a:solidFill>
                <a:latin typeface="Calibri"/>
                <a:ea typeface="Calibri"/>
                <a:cs typeface="Calibri"/>
                <a:sym typeface="Calibri"/>
              </a:defRPr>
            </a:lvl1pPr>
            <a:lvl2pPr marL="0" lvl="1" indent="0" algn="r" rtl="0">
              <a:spcBef>
                <a:spcPts val="0"/>
              </a:spcBef>
              <a:buNone/>
              <a:defRPr sz="800" b="0" i="0" u="none" strike="noStrike" cap="none">
                <a:solidFill>
                  <a:schemeClr val="dk1"/>
                </a:solidFill>
                <a:latin typeface="Calibri"/>
                <a:ea typeface="Calibri"/>
                <a:cs typeface="Calibri"/>
                <a:sym typeface="Calibri"/>
              </a:defRPr>
            </a:lvl2pPr>
            <a:lvl3pPr marL="0" lvl="2" indent="0" algn="r" rtl="0">
              <a:spcBef>
                <a:spcPts val="0"/>
              </a:spcBef>
              <a:buNone/>
              <a:defRPr sz="800" b="0" i="0" u="none" strike="noStrike" cap="none">
                <a:solidFill>
                  <a:schemeClr val="dk1"/>
                </a:solidFill>
                <a:latin typeface="Calibri"/>
                <a:ea typeface="Calibri"/>
                <a:cs typeface="Calibri"/>
                <a:sym typeface="Calibri"/>
              </a:defRPr>
            </a:lvl3pPr>
            <a:lvl4pPr marL="0" lvl="3" indent="0" algn="r" rtl="0">
              <a:spcBef>
                <a:spcPts val="0"/>
              </a:spcBef>
              <a:buNone/>
              <a:defRPr sz="800" b="0" i="0" u="none" strike="noStrike" cap="none">
                <a:solidFill>
                  <a:schemeClr val="dk1"/>
                </a:solidFill>
                <a:latin typeface="Calibri"/>
                <a:ea typeface="Calibri"/>
                <a:cs typeface="Calibri"/>
                <a:sym typeface="Calibri"/>
              </a:defRPr>
            </a:lvl4pPr>
            <a:lvl5pPr marL="0" lvl="4" indent="0" algn="r" rtl="0">
              <a:spcBef>
                <a:spcPts val="0"/>
              </a:spcBef>
              <a:buNone/>
              <a:defRPr sz="800" b="0" i="0" u="none" strike="noStrike" cap="none">
                <a:solidFill>
                  <a:schemeClr val="dk1"/>
                </a:solidFill>
                <a:latin typeface="Calibri"/>
                <a:ea typeface="Calibri"/>
                <a:cs typeface="Calibri"/>
                <a:sym typeface="Calibri"/>
              </a:defRPr>
            </a:lvl5pPr>
            <a:lvl6pPr marL="0" lvl="5" indent="0" algn="r" rtl="0">
              <a:spcBef>
                <a:spcPts val="0"/>
              </a:spcBef>
              <a:buNone/>
              <a:defRPr sz="800" b="0" i="0" u="none" strike="noStrike" cap="none">
                <a:solidFill>
                  <a:schemeClr val="dk1"/>
                </a:solidFill>
                <a:latin typeface="Calibri"/>
                <a:ea typeface="Calibri"/>
                <a:cs typeface="Calibri"/>
                <a:sym typeface="Calibri"/>
              </a:defRPr>
            </a:lvl6pPr>
            <a:lvl7pPr marL="0" lvl="6" indent="0" algn="r" rtl="0">
              <a:spcBef>
                <a:spcPts val="0"/>
              </a:spcBef>
              <a:buNone/>
              <a:defRPr sz="800" b="0" i="0" u="none" strike="noStrike" cap="none">
                <a:solidFill>
                  <a:schemeClr val="dk1"/>
                </a:solidFill>
                <a:latin typeface="Calibri"/>
                <a:ea typeface="Calibri"/>
                <a:cs typeface="Calibri"/>
                <a:sym typeface="Calibri"/>
              </a:defRPr>
            </a:lvl7pPr>
            <a:lvl8pPr marL="0" lvl="7" indent="0" algn="r" rtl="0">
              <a:spcBef>
                <a:spcPts val="0"/>
              </a:spcBef>
              <a:buNone/>
              <a:defRPr sz="800" b="0" i="0" u="none" strike="noStrike" cap="none">
                <a:solidFill>
                  <a:schemeClr val="dk1"/>
                </a:solidFill>
                <a:latin typeface="Calibri"/>
                <a:ea typeface="Calibri"/>
                <a:cs typeface="Calibri"/>
                <a:sym typeface="Calibri"/>
              </a:defRPr>
            </a:lvl8pPr>
            <a:lvl9pPr marL="0" lvl="8" indent="0" algn="r" rtl="0">
              <a:spcBef>
                <a:spcPts val="0"/>
              </a:spcBef>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4"/>
          <p:cNvSpPr txBox="1">
            <a:spLocks noGrp="1"/>
          </p:cNvSpPr>
          <p:nvPr>
            <p:ph type="ftr" idx="11"/>
          </p:nvPr>
        </p:nvSpPr>
        <p:spPr>
          <a:xfrm>
            <a:off x="628650" y="4800338"/>
            <a:ext cx="3707700" cy="343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100"/>
              <a:buNone/>
              <a:defRPr sz="500" i="1">
                <a:latin typeface="Georgia"/>
                <a:ea typeface="Georgia"/>
                <a:cs typeface="Georgia"/>
                <a:sym typeface="Georgia"/>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cxnSp>
        <p:nvCxnSpPr>
          <p:cNvPr id="78" name="Google Shape;78;p14"/>
          <p:cNvCxnSpPr/>
          <p:nvPr/>
        </p:nvCxnSpPr>
        <p:spPr>
          <a:xfrm>
            <a:off x="628650" y="4800338"/>
            <a:ext cx="8036400" cy="0"/>
          </a:xfrm>
          <a:prstGeom prst="straightConnector1">
            <a:avLst/>
          </a:prstGeom>
          <a:noFill/>
          <a:ln w="9525" cap="flat" cmpd="sng">
            <a:solidFill>
              <a:schemeClr val="dk1"/>
            </a:solidFill>
            <a:prstDash val="solid"/>
            <a:miter lim="800000"/>
            <a:headEnd type="none" w="sm" len="sm"/>
            <a:tailEnd type="none" w="sm" len="sm"/>
          </a:ln>
        </p:spPr>
      </p:cxnSp>
      <p:sp>
        <p:nvSpPr>
          <p:cNvPr id="79" name="Google Shape;79;p14"/>
          <p:cNvSpPr txBox="1">
            <a:spLocks noGrp="1"/>
          </p:cNvSpPr>
          <p:nvPr>
            <p:ph type="dt" idx="10"/>
          </p:nvPr>
        </p:nvSpPr>
        <p:spPr>
          <a:xfrm>
            <a:off x="4336286" y="4834997"/>
            <a:ext cx="621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800">
                <a:solidFill>
                  <a:srgbClr val="7F7F7F"/>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widescreen" type="obj">
  <p:cSld name="OBJEC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628650" y="159722"/>
            <a:ext cx="8036400" cy="73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82" name="Google Shape;82;p15"/>
          <p:cNvSpPr txBox="1">
            <a:spLocks noGrp="1"/>
          </p:cNvSpPr>
          <p:nvPr>
            <p:ph type="body" idx="1"/>
          </p:nvPr>
        </p:nvSpPr>
        <p:spPr>
          <a:xfrm>
            <a:off x="628650" y="1165860"/>
            <a:ext cx="8036400" cy="34497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500"/>
              </a:spcBef>
              <a:spcAft>
                <a:spcPts val="0"/>
              </a:spcAft>
              <a:buClr>
                <a:schemeClr val="dk1"/>
              </a:buClr>
              <a:buSzPts val="1400"/>
              <a:buChar char="●"/>
              <a:defRPr sz="1100"/>
            </a:lvl1pPr>
            <a:lvl2pPr marL="914400" lvl="1" indent="-317500" algn="l" rtl="0">
              <a:lnSpc>
                <a:spcPct val="100000"/>
              </a:lnSpc>
              <a:spcBef>
                <a:spcPts val="0"/>
              </a:spcBef>
              <a:spcAft>
                <a:spcPts val="0"/>
              </a:spcAft>
              <a:buClr>
                <a:schemeClr val="dk1"/>
              </a:buClr>
              <a:buSzPts val="1400"/>
              <a:buChar char="○"/>
              <a:defRPr sz="1100"/>
            </a:lvl2pPr>
            <a:lvl3pPr marL="1371600" lvl="2" indent="-317500" algn="l" rtl="0">
              <a:lnSpc>
                <a:spcPct val="100000"/>
              </a:lnSpc>
              <a:spcBef>
                <a:spcPts val="0"/>
              </a:spcBef>
              <a:spcAft>
                <a:spcPts val="0"/>
              </a:spcAft>
              <a:buClr>
                <a:schemeClr val="dk1"/>
              </a:buClr>
              <a:buSzPts val="1400"/>
              <a:buChar char="■"/>
              <a:defRPr sz="1100"/>
            </a:lvl3pPr>
            <a:lvl4pPr marL="1828800" lvl="3" indent="-317500" algn="l" rtl="0">
              <a:lnSpc>
                <a:spcPct val="100000"/>
              </a:lnSpc>
              <a:spcBef>
                <a:spcPts val="1400"/>
              </a:spcBef>
              <a:spcAft>
                <a:spcPts val="0"/>
              </a:spcAft>
              <a:buClr>
                <a:schemeClr val="accent2"/>
              </a:buClr>
              <a:buSzPts val="1400"/>
              <a:buChar char="●"/>
              <a:defRPr sz="1100"/>
            </a:lvl4pPr>
            <a:lvl5pPr marL="2286000" lvl="4" indent="-317500" algn="l" rtl="0">
              <a:lnSpc>
                <a:spcPct val="100000"/>
              </a:lnSpc>
              <a:spcBef>
                <a:spcPts val="1600"/>
              </a:spcBef>
              <a:spcAft>
                <a:spcPts val="0"/>
              </a:spcAft>
              <a:buClr>
                <a:schemeClr val="dk1"/>
              </a:buClr>
              <a:buSzPts val="1400"/>
              <a:buChar char="○"/>
              <a:defRPr sz="1100"/>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3" name="Google Shape;83;p15"/>
          <p:cNvSpPr txBox="1">
            <a:spLocks noGrp="1"/>
          </p:cNvSpPr>
          <p:nvPr>
            <p:ph type="sldNum" idx="12"/>
          </p:nvPr>
        </p:nvSpPr>
        <p:spPr>
          <a:xfrm>
            <a:off x="8319053" y="4800600"/>
            <a:ext cx="346200" cy="3429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b="0" i="0" u="none" strike="noStrike" cap="none">
                <a:solidFill>
                  <a:schemeClr val="dk1"/>
                </a:solidFill>
                <a:latin typeface="Calibri"/>
                <a:ea typeface="Calibri"/>
                <a:cs typeface="Calibri"/>
                <a:sym typeface="Calibri"/>
              </a:defRPr>
            </a:lvl1pPr>
            <a:lvl2pPr marL="0" lvl="1" indent="0" algn="r" rtl="0">
              <a:spcBef>
                <a:spcPts val="0"/>
              </a:spcBef>
              <a:buNone/>
              <a:defRPr sz="800" b="0" i="0" u="none" strike="noStrike" cap="none">
                <a:solidFill>
                  <a:schemeClr val="dk1"/>
                </a:solidFill>
                <a:latin typeface="Calibri"/>
                <a:ea typeface="Calibri"/>
                <a:cs typeface="Calibri"/>
                <a:sym typeface="Calibri"/>
              </a:defRPr>
            </a:lvl2pPr>
            <a:lvl3pPr marL="0" lvl="2" indent="0" algn="r" rtl="0">
              <a:spcBef>
                <a:spcPts val="0"/>
              </a:spcBef>
              <a:buNone/>
              <a:defRPr sz="800" b="0" i="0" u="none" strike="noStrike" cap="none">
                <a:solidFill>
                  <a:schemeClr val="dk1"/>
                </a:solidFill>
                <a:latin typeface="Calibri"/>
                <a:ea typeface="Calibri"/>
                <a:cs typeface="Calibri"/>
                <a:sym typeface="Calibri"/>
              </a:defRPr>
            </a:lvl3pPr>
            <a:lvl4pPr marL="0" lvl="3" indent="0" algn="r" rtl="0">
              <a:spcBef>
                <a:spcPts val="0"/>
              </a:spcBef>
              <a:buNone/>
              <a:defRPr sz="800" b="0" i="0" u="none" strike="noStrike" cap="none">
                <a:solidFill>
                  <a:schemeClr val="dk1"/>
                </a:solidFill>
                <a:latin typeface="Calibri"/>
                <a:ea typeface="Calibri"/>
                <a:cs typeface="Calibri"/>
                <a:sym typeface="Calibri"/>
              </a:defRPr>
            </a:lvl4pPr>
            <a:lvl5pPr marL="0" lvl="4" indent="0" algn="r" rtl="0">
              <a:spcBef>
                <a:spcPts val="0"/>
              </a:spcBef>
              <a:buNone/>
              <a:defRPr sz="800" b="0" i="0" u="none" strike="noStrike" cap="none">
                <a:solidFill>
                  <a:schemeClr val="dk1"/>
                </a:solidFill>
                <a:latin typeface="Calibri"/>
                <a:ea typeface="Calibri"/>
                <a:cs typeface="Calibri"/>
                <a:sym typeface="Calibri"/>
              </a:defRPr>
            </a:lvl5pPr>
            <a:lvl6pPr marL="0" lvl="5" indent="0" algn="r" rtl="0">
              <a:spcBef>
                <a:spcPts val="0"/>
              </a:spcBef>
              <a:buNone/>
              <a:defRPr sz="800" b="0" i="0" u="none" strike="noStrike" cap="none">
                <a:solidFill>
                  <a:schemeClr val="dk1"/>
                </a:solidFill>
                <a:latin typeface="Calibri"/>
                <a:ea typeface="Calibri"/>
                <a:cs typeface="Calibri"/>
                <a:sym typeface="Calibri"/>
              </a:defRPr>
            </a:lvl6pPr>
            <a:lvl7pPr marL="0" lvl="6" indent="0" algn="r" rtl="0">
              <a:spcBef>
                <a:spcPts val="0"/>
              </a:spcBef>
              <a:buNone/>
              <a:defRPr sz="800" b="0" i="0" u="none" strike="noStrike" cap="none">
                <a:solidFill>
                  <a:schemeClr val="dk1"/>
                </a:solidFill>
                <a:latin typeface="Calibri"/>
                <a:ea typeface="Calibri"/>
                <a:cs typeface="Calibri"/>
                <a:sym typeface="Calibri"/>
              </a:defRPr>
            </a:lvl7pPr>
            <a:lvl8pPr marL="0" lvl="7" indent="0" algn="r" rtl="0">
              <a:spcBef>
                <a:spcPts val="0"/>
              </a:spcBef>
              <a:buNone/>
              <a:defRPr sz="800" b="0" i="0" u="none" strike="noStrike" cap="none">
                <a:solidFill>
                  <a:schemeClr val="dk1"/>
                </a:solidFill>
                <a:latin typeface="Calibri"/>
                <a:ea typeface="Calibri"/>
                <a:cs typeface="Calibri"/>
                <a:sym typeface="Calibri"/>
              </a:defRPr>
            </a:lvl8pPr>
            <a:lvl9pPr marL="0" lvl="8" indent="0" algn="r" rtl="0">
              <a:spcBef>
                <a:spcPts val="0"/>
              </a:spcBef>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5"/>
          <p:cNvSpPr txBox="1">
            <a:spLocks noGrp="1"/>
          </p:cNvSpPr>
          <p:nvPr>
            <p:ph type="ftr" idx="11"/>
          </p:nvPr>
        </p:nvSpPr>
        <p:spPr>
          <a:xfrm>
            <a:off x="628650" y="4800338"/>
            <a:ext cx="3707700" cy="343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100"/>
              <a:buNone/>
              <a:defRPr sz="500" i="1">
                <a:latin typeface="Georgia"/>
                <a:ea typeface="Georgia"/>
                <a:cs typeface="Georgia"/>
                <a:sym typeface="Georgia"/>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cxnSp>
        <p:nvCxnSpPr>
          <p:cNvPr id="85" name="Google Shape;85;p15"/>
          <p:cNvCxnSpPr/>
          <p:nvPr/>
        </p:nvCxnSpPr>
        <p:spPr>
          <a:xfrm>
            <a:off x="628650" y="4800338"/>
            <a:ext cx="8036400" cy="0"/>
          </a:xfrm>
          <a:prstGeom prst="straightConnector1">
            <a:avLst/>
          </a:prstGeom>
          <a:noFill/>
          <a:ln w="9525" cap="flat" cmpd="sng">
            <a:solidFill>
              <a:schemeClr val="dk1"/>
            </a:solidFill>
            <a:prstDash val="solid"/>
            <a:miter lim="800000"/>
            <a:headEnd type="none" w="sm" len="sm"/>
            <a:tailEnd type="none" w="sm" len="sm"/>
          </a:ln>
        </p:spPr>
      </p:cxnSp>
      <p:sp>
        <p:nvSpPr>
          <p:cNvPr id="86" name="Google Shape;86;p15"/>
          <p:cNvSpPr txBox="1">
            <a:spLocks noGrp="1"/>
          </p:cNvSpPr>
          <p:nvPr>
            <p:ph type="dt" idx="10"/>
          </p:nvPr>
        </p:nvSpPr>
        <p:spPr>
          <a:xfrm>
            <a:off x="4336286" y="4834997"/>
            <a:ext cx="621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800">
                <a:solidFill>
                  <a:srgbClr val="7F7F7F"/>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6.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942975" y="914400"/>
            <a:ext cx="7765256" cy="3532284"/>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lt1"/>
              </a:buClr>
              <a:buSzPts val="5300"/>
              <a:buFont typeface="Oswald"/>
              <a:buNone/>
            </a:pPr>
            <a:r>
              <a:rPr lang="en" sz="2400"/>
              <a:t>Cloud Excellence Presentation</a:t>
            </a:r>
            <a:endParaRPr sz="2400"/>
          </a:p>
          <a:p>
            <a:pPr algn="ctr"/>
            <a:br>
              <a:rPr lang="en" sz="2400"/>
            </a:br>
            <a:br>
              <a:rPr lang="en" sz="2400"/>
            </a:br>
            <a:r>
              <a:rPr lang="en" sz="1600"/>
              <a:t>Team 5</a:t>
            </a:r>
            <a:br>
              <a:rPr lang="en" sz="2400"/>
            </a:br>
            <a:r>
              <a:rPr lang="en" sz="1600"/>
              <a:t>"The Fantastic 5"</a:t>
            </a:r>
            <a:br>
              <a:rPr lang="en" sz="1600"/>
            </a:br>
            <a:endParaRPr lang="en-US" sz="1600"/>
          </a:p>
          <a:p>
            <a:pPr marL="0" lvl="0" indent="0" algn="ctr" rtl="0">
              <a:lnSpc>
                <a:spcPct val="90000"/>
              </a:lnSpc>
              <a:spcBef>
                <a:spcPts val="0"/>
              </a:spcBef>
              <a:spcAft>
                <a:spcPts val="0"/>
              </a:spcAft>
              <a:buClr>
                <a:schemeClr val="lt1"/>
              </a:buClr>
              <a:buSzPts val="5300"/>
              <a:buFont typeface="Oswald"/>
              <a:buNone/>
            </a:pPr>
            <a:r>
              <a:rPr lang="en" sz="1600"/>
              <a:t>Members:</a:t>
            </a:r>
            <a:br>
              <a:rPr lang="en" sz="1600"/>
            </a:br>
            <a:r>
              <a:rPr lang="en" sz="1600"/>
              <a:t>Jonathan Moriarty-AWS Admin</a:t>
            </a:r>
            <a:br>
              <a:rPr lang="en" sz="1600"/>
            </a:br>
            <a:r>
              <a:rPr lang="en" sz="1600"/>
              <a:t>David Michel-Safety</a:t>
            </a:r>
            <a:br>
              <a:rPr lang="en" sz="1600"/>
            </a:br>
            <a:r>
              <a:rPr lang="en" sz="1600"/>
              <a:t>Nathaniel Ouzts-Speaker/Presenter</a:t>
            </a:r>
            <a:br>
              <a:rPr lang="en" sz="1600"/>
            </a:br>
            <a:r>
              <a:rPr lang="en" sz="1600"/>
              <a:t>Darrell Leeks-Safety</a:t>
            </a:r>
            <a:br>
              <a:rPr lang="en" sz="1600"/>
            </a:br>
            <a:r>
              <a:rPr lang="en" sz="1600"/>
              <a:t>Shekita Dyson-Scribe</a:t>
            </a:r>
            <a:endParaRPr sz="1600"/>
          </a:p>
          <a:p>
            <a:pPr marL="0" lvl="0" indent="0" algn="ctr" rtl="0">
              <a:lnSpc>
                <a:spcPct val="90000"/>
              </a:lnSpc>
              <a:spcBef>
                <a:spcPts val="0"/>
              </a:spcBef>
              <a:spcAft>
                <a:spcPts val="0"/>
              </a:spcAft>
              <a:buClr>
                <a:schemeClr val="lt1"/>
              </a:buClr>
              <a:buSzPts val="5300"/>
              <a:buFont typeface="Oswald"/>
              <a:buNone/>
            </a:pPr>
            <a:endParaRPr sz="2400"/>
          </a:p>
        </p:txBody>
      </p:sp>
      <p:sp>
        <p:nvSpPr>
          <p:cNvPr id="93" name="Google Shape;93;p16"/>
          <p:cNvSpPr txBox="1">
            <a:spLocks noGrp="1"/>
          </p:cNvSpPr>
          <p:nvPr>
            <p:ph type="body" idx="2"/>
          </p:nvPr>
        </p:nvSpPr>
        <p:spPr>
          <a:xfrm>
            <a:off x="504824" y="4446684"/>
            <a:ext cx="3757613" cy="25955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900"/>
              <a:buNone/>
            </a:pPr>
            <a:r>
              <a:rPr lang="en" sz="1100" i="1"/>
              <a:t>October 27, 2021</a:t>
            </a:r>
            <a:endParaRPr sz="1100"/>
          </a:p>
        </p:txBody>
      </p:sp>
      <p:pic>
        <p:nvPicPr>
          <p:cNvPr id="94" name="Google Shape;94;p16"/>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95" name="Google Shape;95;p16"/>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Demo</a:t>
            </a:r>
            <a:endParaRPr sz="2800">
              <a:solidFill>
                <a:srgbClr val="FF770D"/>
              </a:solidFill>
            </a:endParaRPr>
          </a:p>
        </p:txBody>
      </p:sp>
      <p:sp>
        <p:nvSpPr>
          <p:cNvPr id="170" name="Google Shape;170;p23"/>
          <p:cNvSpPr txBox="1"/>
          <p:nvPr/>
        </p:nvSpPr>
        <p:spPr>
          <a:xfrm>
            <a:off x="67625" y="500300"/>
            <a:ext cx="8889300" cy="344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00"/>
          </a:p>
          <a:p>
            <a:pPr marL="457200" marR="101600" lvl="0" indent="0" algn="l" rtl="0">
              <a:lnSpc>
                <a:spcPct val="115000"/>
              </a:lnSpc>
              <a:spcBef>
                <a:spcPts val="3400"/>
              </a:spcBef>
              <a:spcAft>
                <a:spcPts val="3400"/>
              </a:spcAft>
              <a:buNone/>
            </a:pPr>
            <a:endParaRPr sz="1050">
              <a:solidFill>
                <a:srgbClr val="333333"/>
              </a:solidFill>
            </a:endParaRPr>
          </a:p>
        </p:txBody>
      </p:sp>
      <p:sp>
        <p:nvSpPr>
          <p:cNvPr id="171" name="Google Shape;171;p23"/>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72" name="Google Shape;172;p23"/>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73" name="Google Shape;173;p23"/>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Q &amp; A - Ask us anything</a:t>
            </a:r>
            <a:endParaRPr sz="2800">
              <a:solidFill>
                <a:srgbClr val="FF770D"/>
              </a:solidFill>
            </a:endParaRPr>
          </a:p>
        </p:txBody>
      </p:sp>
      <p:sp>
        <p:nvSpPr>
          <p:cNvPr id="190" name="Google Shape;190;p25"/>
          <p:cNvSpPr txBox="1"/>
          <p:nvPr/>
        </p:nvSpPr>
        <p:spPr>
          <a:xfrm>
            <a:off x="67625" y="500300"/>
            <a:ext cx="8889300" cy="344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00"/>
          </a:p>
          <a:p>
            <a:pPr marL="457200" marR="101600" lvl="0" indent="0" algn="l" rtl="0">
              <a:lnSpc>
                <a:spcPct val="115000"/>
              </a:lnSpc>
              <a:spcBef>
                <a:spcPts val="3400"/>
              </a:spcBef>
              <a:spcAft>
                <a:spcPts val="3400"/>
              </a:spcAft>
              <a:buNone/>
            </a:pPr>
            <a:endParaRPr sz="1050">
              <a:solidFill>
                <a:srgbClr val="333333"/>
              </a:solidFill>
            </a:endParaRPr>
          </a:p>
        </p:txBody>
      </p:sp>
      <p:sp>
        <p:nvSpPr>
          <p:cNvPr id="191" name="Google Shape;191;p25"/>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92" name="Google Shape;192;p25"/>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93" name="Google Shape;193;p25"/>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2" name="Picture 2" descr="A picture containing vector graphics&#10;&#10;Description automatically generated">
            <a:extLst>
              <a:ext uri="{FF2B5EF4-FFF2-40B4-BE49-F238E27FC236}">
                <a16:creationId xmlns:a16="http://schemas.microsoft.com/office/drawing/2014/main" id="{50C44218-2506-47D2-9549-BAC902D95E70}"/>
              </a:ext>
            </a:extLst>
          </p:cNvPr>
          <p:cNvPicPr>
            <a:picLocks noChangeAspect="1"/>
          </p:cNvPicPr>
          <p:nvPr/>
        </p:nvPicPr>
        <p:blipFill>
          <a:blip r:embed="rId5"/>
          <a:stretch>
            <a:fillRect/>
          </a:stretch>
        </p:blipFill>
        <p:spPr>
          <a:xfrm>
            <a:off x="217641" y="503391"/>
            <a:ext cx="8434711" cy="424632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ctrTitle"/>
          </p:nvPr>
        </p:nvSpPr>
        <p:spPr>
          <a:xfrm>
            <a:off x="640556" y="1871062"/>
            <a:ext cx="7867500" cy="13977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lt1"/>
              </a:buClr>
              <a:buSzPts val="5300"/>
              <a:buFont typeface="Oswald"/>
              <a:buNone/>
            </a:pPr>
            <a:r>
              <a:rPr lang="en-US" sz="9600"/>
              <a:t>Thank you!!!</a:t>
            </a:r>
          </a:p>
        </p:txBody>
      </p:sp>
      <p:sp>
        <p:nvSpPr>
          <p:cNvPr id="200" name="Google Shape;200;p26"/>
          <p:cNvSpPr txBox="1">
            <a:spLocks noGrp="1"/>
          </p:cNvSpPr>
          <p:nvPr>
            <p:ph type="body" idx="2"/>
          </p:nvPr>
        </p:nvSpPr>
        <p:spPr>
          <a:xfrm>
            <a:off x="504824" y="4446684"/>
            <a:ext cx="3757500" cy="259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900"/>
              <a:buNone/>
            </a:pPr>
            <a:r>
              <a:rPr lang="en" sz="1100" i="1"/>
              <a:t>October 2021</a:t>
            </a:r>
            <a:endParaRPr sz="1100"/>
          </a:p>
        </p:txBody>
      </p:sp>
      <p:pic>
        <p:nvPicPr>
          <p:cNvPr id="201" name="Google Shape;201;p26"/>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202" name="Google Shape;202;p26"/>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65500" y="658450"/>
            <a:ext cx="4045200" cy="1479858"/>
          </a:xfrm>
          <a:prstGeom prst="rect">
            <a:avLst/>
          </a:prstGeom>
        </p:spPr>
        <p:txBody>
          <a:bodyPr spcFirstLastPara="1" wrap="square" lIns="91425" tIns="91425" rIns="91425" bIns="91425" anchor="b" anchorCtr="0">
            <a:noAutofit/>
          </a:bodyPr>
          <a:lstStyle/>
          <a:p>
            <a:r>
              <a:rPr lang="en"/>
              <a:t>Our Project</a:t>
            </a:r>
            <a:endParaRPr lang="en-US"/>
          </a:p>
        </p:txBody>
      </p:sp>
      <p:sp>
        <p:nvSpPr>
          <p:cNvPr id="129" name="Google Shape;129;p19"/>
          <p:cNvSpPr txBox="1">
            <a:spLocks noGrp="1"/>
          </p:cNvSpPr>
          <p:nvPr>
            <p:ph type="subTitle" idx="1"/>
          </p:nvPr>
        </p:nvSpPr>
        <p:spPr>
          <a:xfrm>
            <a:off x="265500" y="2139043"/>
            <a:ext cx="4045200" cy="2461532"/>
          </a:xfrm>
          <a:prstGeom prst="rect">
            <a:avLst/>
          </a:prstGeom>
        </p:spPr>
        <p:txBody>
          <a:bodyPr spcFirstLastPara="1" wrap="square" lIns="91425" tIns="91425" rIns="91425" bIns="91425" anchor="t" anchorCtr="0">
            <a:noAutofit/>
          </a:bodyPr>
          <a:lstStyle/>
          <a:p>
            <a:pPr marL="0" indent="0"/>
            <a:r>
              <a:rPr lang="en"/>
              <a:t>A DevSecOps CI/CD Pipeline for deploying CloudFormation templates that integrates Bridgecrew to perform automated security checks to ensure the security of resources deployed to the cloud.</a:t>
            </a:r>
          </a:p>
        </p:txBody>
      </p:sp>
      <p:sp>
        <p:nvSpPr>
          <p:cNvPr id="130" name="Google Shape;130;p19"/>
          <p:cNvSpPr txBox="1">
            <a:spLocks noGrp="1"/>
          </p:cNvSpPr>
          <p:nvPr>
            <p:ph type="body" idx="2"/>
          </p:nvPr>
        </p:nvSpPr>
        <p:spPr>
          <a:xfrm>
            <a:off x="4976725" y="724200"/>
            <a:ext cx="3837000" cy="3695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AutoNum type="arabicPeriod"/>
            </a:pPr>
            <a:r>
              <a:rPr lang="en" sz="1400" u="sng"/>
              <a:t>Introductions</a:t>
            </a:r>
            <a:endParaRPr sz="1400" u="sng"/>
          </a:p>
          <a:p>
            <a:pPr marL="457200" lvl="0" indent="-317500" algn="l" rtl="0">
              <a:spcBef>
                <a:spcPts val="0"/>
              </a:spcBef>
              <a:spcAft>
                <a:spcPts val="0"/>
              </a:spcAft>
              <a:buSzPts val="1400"/>
              <a:buAutoNum type="arabicPeriod"/>
            </a:pPr>
            <a:r>
              <a:rPr lang="en" sz="1400" u="sng"/>
              <a:t>Project Overview</a:t>
            </a:r>
            <a:endParaRPr sz="1400" u="sng"/>
          </a:p>
          <a:p>
            <a:pPr marL="457200" lvl="0" indent="-317500" algn="l" rtl="0">
              <a:spcBef>
                <a:spcPts val="0"/>
              </a:spcBef>
              <a:spcAft>
                <a:spcPts val="0"/>
              </a:spcAft>
              <a:buSzPts val="1400"/>
              <a:buAutoNum type="arabicPeriod"/>
            </a:pPr>
            <a:r>
              <a:rPr lang="en" sz="1400" u="sng"/>
              <a:t>Architecture/Design diagram</a:t>
            </a:r>
            <a:endParaRPr sz="1400" u="sng"/>
          </a:p>
          <a:p>
            <a:pPr marL="457200" lvl="0" indent="-317500" algn="l" rtl="0">
              <a:spcBef>
                <a:spcPts val="0"/>
              </a:spcBef>
              <a:spcAft>
                <a:spcPts val="0"/>
              </a:spcAft>
              <a:buSzPts val="1400"/>
              <a:buAutoNum type="arabicPeriod"/>
            </a:pPr>
            <a:r>
              <a:rPr lang="en" sz="1400" u="sng"/>
              <a:t>Tools/Software Environment used</a:t>
            </a:r>
            <a:endParaRPr sz="1400" u="sng"/>
          </a:p>
          <a:p>
            <a:pPr marL="457200" lvl="0" indent="-317500" algn="l" rtl="0">
              <a:spcBef>
                <a:spcPts val="0"/>
              </a:spcBef>
              <a:spcAft>
                <a:spcPts val="0"/>
              </a:spcAft>
              <a:buSzPts val="1400"/>
              <a:buAutoNum type="arabicPeriod"/>
            </a:pPr>
            <a:r>
              <a:rPr lang="en" sz="1400" u="sng"/>
              <a:t>Challenges/Issues/Problems/Your stories</a:t>
            </a:r>
            <a:endParaRPr sz="1400" u="sng"/>
          </a:p>
          <a:p>
            <a:pPr marL="457200" lvl="0" indent="-317500" algn="l" rtl="0">
              <a:spcBef>
                <a:spcPts val="0"/>
              </a:spcBef>
              <a:spcAft>
                <a:spcPts val="0"/>
              </a:spcAft>
              <a:buSzPts val="1400"/>
              <a:buAutoNum type="arabicPeriod"/>
            </a:pPr>
            <a:r>
              <a:rPr lang="en" sz="1400" u="sng"/>
              <a:t>What have you learned/learned?</a:t>
            </a:r>
            <a:endParaRPr sz="1400" u="sng"/>
          </a:p>
          <a:p>
            <a:pPr marL="457200" lvl="0" indent="-317500" algn="l" rtl="0">
              <a:spcBef>
                <a:spcPts val="0"/>
              </a:spcBef>
              <a:spcAft>
                <a:spcPts val="0"/>
              </a:spcAft>
              <a:buSzPts val="1400"/>
              <a:buAutoNum type="arabicPeriod"/>
            </a:pPr>
            <a:r>
              <a:rPr lang="en" sz="1400" u="sng"/>
              <a:t>What else can we do on the project? - future plan- any design and implementation ideas?</a:t>
            </a:r>
            <a:endParaRPr sz="1400" u="sng"/>
          </a:p>
          <a:p>
            <a:pPr marL="457200" lvl="0" indent="-317500" algn="l" rtl="0">
              <a:spcBef>
                <a:spcPts val="0"/>
              </a:spcBef>
              <a:spcAft>
                <a:spcPts val="0"/>
              </a:spcAft>
              <a:buSzPts val="1400"/>
              <a:buAutoNum type="arabicPeriod"/>
            </a:pPr>
            <a:r>
              <a:rPr lang="en" sz="1400" u="sng"/>
              <a:t>Demo</a:t>
            </a:r>
            <a:endParaRPr sz="1400" u="sng"/>
          </a:p>
          <a:p>
            <a:pPr marL="457200" lvl="0" indent="-317500" algn="l" rtl="0">
              <a:spcBef>
                <a:spcPts val="0"/>
              </a:spcBef>
              <a:spcAft>
                <a:spcPts val="0"/>
              </a:spcAft>
              <a:buSzPts val="1400"/>
              <a:buAutoNum type="arabicPeriod"/>
            </a:pPr>
            <a:r>
              <a:rPr lang="en" sz="1400" u="sng"/>
              <a:t>Questions and answers </a:t>
            </a:r>
            <a:endParaRPr sz="1400" u="sng"/>
          </a:p>
        </p:txBody>
      </p:sp>
      <p:sp>
        <p:nvSpPr>
          <p:cNvPr id="131" name="Google Shape;131;p19"/>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www.webagesolutions.com|1.877.517.6540</a:t>
            </a:r>
            <a:endParaRPr sz="1000">
              <a:solidFill>
                <a:srgbClr val="FFFFFF"/>
              </a:solidFill>
              <a:latin typeface="Roboto"/>
              <a:ea typeface="Roboto"/>
              <a:cs typeface="Roboto"/>
              <a:sym typeface="Roboto"/>
            </a:endParaRPr>
          </a:p>
        </p:txBody>
      </p:sp>
      <p:pic>
        <p:nvPicPr>
          <p:cNvPr id="132" name="Google Shape;132;p19"/>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33" name="Google Shape;133;p19"/>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8"/>
          <p:cNvSpPr txBox="1">
            <a:spLocks noGrp="1"/>
          </p:cNvSpPr>
          <p:nvPr>
            <p:ph type="sldNum" idx="12"/>
          </p:nvPr>
        </p:nvSpPr>
        <p:spPr>
          <a:xfrm>
            <a:off x="8319053" y="4800600"/>
            <a:ext cx="346124" cy="342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3</a:t>
            </a:fld>
            <a:endParaRPr sz="1100"/>
          </a:p>
        </p:txBody>
      </p:sp>
      <p:sp>
        <p:nvSpPr>
          <p:cNvPr id="113" name="Google Shape;113;p18"/>
          <p:cNvSpPr/>
          <p:nvPr/>
        </p:nvSpPr>
        <p:spPr>
          <a:xfrm>
            <a:off x="756459" y="3357096"/>
            <a:ext cx="1385100"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a:solidFill>
                  <a:schemeClr val="accent2"/>
                </a:solidFill>
                <a:latin typeface="Oswald" panose="02000303000000000000" pitchFamily="2" charset="0"/>
                <a:ea typeface="Calibri"/>
                <a:cs typeface="Calibri"/>
                <a:sym typeface="Oswald"/>
              </a:rPr>
              <a:t>Darrell Leeks</a:t>
            </a:r>
            <a:endParaRPr>
              <a:latin typeface="Oswald" panose="02000303000000000000" pitchFamily="2" charset="0"/>
            </a:endParaRPr>
          </a:p>
          <a:p>
            <a:pPr marL="0" marR="0" lvl="0" indent="0" algn="ctr" rtl="0">
              <a:spcBef>
                <a:spcPts val="0"/>
              </a:spcBef>
              <a:spcAft>
                <a:spcPts val="0"/>
              </a:spcAft>
              <a:buNone/>
            </a:pPr>
            <a:r>
              <a:rPr lang="en" sz="1050" b="1">
                <a:solidFill>
                  <a:schemeClr val="bg2">
                    <a:lumMod val="50000"/>
                  </a:schemeClr>
                </a:solidFill>
                <a:latin typeface="+mj-lt"/>
                <a:ea typeface="Calibri"/>
                <a:cs typeface="Calibri"/>
                <a:sym typeface="Calibri"/>
              </a:rPr>
              <a:t>Solutions Architect</a:t>
            </a:r>
            <a:endParaRPr sz="1050" b="1" u="none" strike="noStrike" cap="none">
              <a:solidFill>
                <a:schemeClr val="bg2">
                  <a:lumMod val="50000"/>
                </a:schemeClr>
              </a:solidFill>
              <a:latin typeface="+mj-lt"/>
              <a:ea typeface="Calibri"/>
              <a:cs typeface="Calibri"/>
              <a:sym typeface="Calibri"/>
            </a:endParaRPr>
          </a:p>
        </p:txBody>
      </p:sp>
      <p:sp>
        <p:nvSpPr>
          <p:cNvPr id="115" name="Google Shape;115;p18"/>
          <p:cNvSpPr/>
          <p:nvPr/>
        </p:nvSpPr>
        <p:spPr>
          <a:xfrm>
            <a:off x="6805313" y="3357096"/>
            <a:ext cx="1780725"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a:solidFill>
                  <a:schemeClr val="accent2"/>
                </a:solidFill>
                <a:latin typeface="Oswald"/>
                <a:ea typeface="Calibri"/>
                <a:cs typeface="Calibri"/>
                <a:sym typeface="Oswald"/>
              </a:rPr>
              <a:t>David Michel</a:t>
            </a:r>
            <a:br>
              <a:rPr lang="en" sz="1200" b="1" i="0" u="none" strike="noStrike" cap="none">
                <a:solidFill>
                  <a:srgbClr val="00A6B7"/>
                </a:solidFill>
                <a:latin typeface="Calibri"/>
                <a:ea typeface="Calibri"/>
                <a:cs typeface="Calibri"/>
                <a:sym typeface="Calibri"/>
              </a:rPr>
            </a:br>
            <a:r>
              <a:rPr lang="en" sz="1050" b="1">
                <a:solidFill>
                  <a:schemeClr val="bg2">
                    <a:lumMod val="50000"/>
                  </a:schemeClr>
                </a:solidFill>
                <a:latin typeface="+mj-lt"/>
                <a:ea typeface="Calibri"/>
                <a:cs typeface="Calibri"/>
                <a:sym typeface="Calibri"/>
              </a:rPr>
              <a:t>Technologist</a:t>
            </a:r>
            <a:endParaRPr sz="1050" b="1">
              <a:solidFill>
                <a:schemeClr val="bg2">
                  <a:lumMod val="50000"/>
                </a:schemeClr>
              </a:solidFill>
              <a:latin typeface="+mj-lt"/>
            </a:endParaRPr>
          </a:p>
          <a:p>
            <a:pPr marL="0" marR="0" lvl="0" indent="0" algn="ct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7" name="Google Shape;117;p18"/>
          <p:cNvSpPr/>
          <p:nvPr/>
        </p:nvSpPr>
        <p:spPr>
          <a:xfrm>
            <a:off x="3597940" y="411081"/>
            <a:ext cx="1948120"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a:solidFill>
                  <a:schemeClr val="accent2"/>
                </a:solidFill>
                <a:latin typeface="Oswald"/>
                <a:ea typeface="Calibri"/>
                <a:cs typeface="Calibri"/>
                <a:sym typeface="Oswald"/>
              </a:rPr>
              <a:t>Nathaniel Ouzts</a:t>
            </a:r>
            <a:br>
              <a:rPr lang="en" sz="1200" b="1" i="0" u="none" strike="noStrike" cap="none">
                <a:solidFill>
                  <a:srgbClr val="00A6B7"/>
                </a:solidFill>
                <a:latin typeface="Calibri"/>
                <a:ea typeface="Calibri"/>
                <a:cs typeface="Calibri"/>
                <a:sym typeface="Calibri"/>
              </a:rPr>
            </a:br>
            <a:r>
              <a:rPr lang="en" sz="1200" b="1">
                <a:solidFill>
                  <a:schemeClr val="bg2">
                    <a:lumMod val="50000"/>
                  </a:schemeClr>
                </a:solidFill>
                <a:latin typeface="Calibri"/>
                <a:ea typeface="Calibri"/>
                <a:cs typeface="Calibri"/>
                <a:sym typeface="Calibri"/>
              </a:rPr>
              <a:t>Technologist</a:t>
            </a:r>
            <a:endParaRPr sz="1100" b="1">
              <a:solidFill>
                <a:schemeClr val="bg2">
                  <a:lumMod val="50000"/>
                </a:schemeClr>
              </a:solidFill>
            </a:endParaRPr>
          </a:p>
          <a:p>
            <a:pPr marL="0" marR="0" lvl="0" indent="0" algn="ct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0" name="Google Shape;120;p18"/>
          <p:cNvSpPr/>
          <p:nvPr/>
        </p:nvSpPr>
        <p:spPr>
          <a:xfrm>
            <a:off x="557962" y="1274782"/>
            <a:ext cx="1948121"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b="0" i="0" u="none" strike="noStrike" cap="none">
                <a:solidFill>
                  <a:schemeClr val="accent2"/>
                </a:solidFill>
                <a:latin typeface="Oswald"/>
                <a:ea typeface="Oswald"/>
                <a:cs typeface="Oswald"/>
                <a:sym typeface="Oswald"/>
              </a:rPr>
              <a:t>Jonathan Moriarty</a:t>
            </a:r>
            <a:br>
              <a:rPr lang="en" sz="1200" b="1" i="0" u="none" strike="noStrike" cap="none">
                <a:solidFill>
                  <a:schemeClr val="accent2"/>
                </a:solidFill>
                <a:latin typeface="Calibri"/>
                <a:ea typeface="Calibri"/>
                <a:cs typeface="Calibri"/>
                <a:sym typeface="Calibri"/>
              </a:rPr>
            </a:br>
            <a:r>
              <a:rPr lang="en" sz="1050" b="1" i="0" u="none" strike="noStrike" cap="none">
                <a:solidFill>
                  <a:schemeClr val="bg2">
                    <a:lumMod val="50000"/>
                  </a:schemeClr>
                </a:solidFill>
                <a:latin typeface="+mj-lt"/>
                <a:ea typeface="Calibri"/>
                <a:cs typeface="Calibri"/>
                <a:sym typeface="Calibri"/>
              </a:rPr>
              <a:t>Staff Engineer</a:t>
            </a:r>
            <a:endParaRPr sz="1050">
              <a:solidFill>
                <a:schemeClr val="bg2">
                  <a:lumMod val="50000"/>
                </a:schemeClr>
              </a:solidFill>
              <a:latin typeface="+mj-lt"/>
            </a:endParaRPr>
          </a:p>
          <a:p>
            <a:pPr marL="0" marR="0" lvl="0" indent="0" algn="ctr"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pic>
        <p:nvPicPr>
          <p:cNvPr id="122" name="Google Shape;122;p18"/>
          <p:cNvPicPr preferRelativeResize="0"/>
          <p:nvPr/>
        </p:nvPicPr>
        <p:blipFill>
          <a:blip r:embed="rId3">
            <a:alphaModFix/>
          </a:blip>
          <a:stretch>
            <a:fillRect/>
          </a:stretch>
        </p:blipFill>
        <p:spPr>
          <a:xfrm>
            <a:off x="0" y="4914275"/>
            <a:ext cx="1300150" cy="188425"/>
          </a:xfrm>
          <a:prstGeom prst="rect">
            <a:avLst/>
          </a:prstGeom>
          <a:noFill/>
          <a:ln>
            <a:noFill/>
          </a:ln>
        </p:spPr>
      </p:pic>
      <p:pic>
        <p:nvPicPr>
          <p:cNvPr id="123" name="Google Shape;123;p18"/>
          <p:cNvPicPr preferRelativeResize="0"/>
          <p:nvPr/>
        </p:nvPicPr>
        <p:blipFill>
          <a:blip r:embed="rId4">
            <a:alphaModFix/>
          </a:blip>
          <a:stretch>
            <a:fillRect/>
          </a:stretch>
        </p:blipFill>
        <p:spPr>
          <a:xfrm>
            <a:off x="7414725" y="186050"/>
            <a:ext cx="1563800" cy="432475"/>
          </a:xfrm>
          <a:prstGeom prst="rect">
            <a:avLst/>
          </a:prstGeom>
          <a:noFill/>
          <a:ln>
            <a:noFill/>
          </a:ln>
        </p:spPr>
      </p:pic>
      <p:sp>
        <p:nvSpPr>
          <p:cNvPr id="2" name="TextBox 1">
            <a:extLst>
              <a:ext uri="{FF2B5EF4-FFF2-40B4-BE49-F238E27FC236}">
                <a16:creationId xmlns:a16="http://schemas.microsoft.com/office/drawing/2014/main" id="{8CED7399-DAB5-453B-83FA-4A5FB654AC0D}"/>
              </a:ext>
            </a:extLst>
          </p:cNvPr>
          <p:cNvSpPr txBox="1"/>
          <p:nvPr/>
        </p:nvSpPr>
        <p:spPr>
          <a:xfrm>
            <a:off x="7072313" y="1271534"/>
            <a:ext cx="1246723" cy="469359"/>
          </a:xfrm>
          <a:prstGeom prst="rect">
            <a:avLst/>
          </a:prstGeom>
          <a:noFill/>
        </p:spPr>
        <p:txBody>
          <a:bodyPr wrap="square" rtlCol="0">
            <a:spAutoFit/>
          </a:bodyPr>
          <a:lstStyle/>
          <a:p>
            <a:pPr algn="ctr"/>
            <a:r>
              <a:rPr lang="en-US">
                <a:solidFill>
                  <a:schemeClr val="accent2"/>
                </a:solidFill>
                <a:latin typeface="Oswald" panose="02000303000000000000" pitchFamily="2" charset="0"/>
              </a:rPr>
              <a:t>Shekita Dyson</a:t>
            </a:r>
          </a:p>
          <a:p>
            <a:pPr algn="ctr"/>
            <a:r>
              <a:rPr lang="en-US" sz="1050" b="1">
                <a:solidFill>
                  <a:schemeClr val="bg2">
                    <a:lumMod val="50000"/>
                  </a:schemeClr>
                </a:solidFill>
              </a:rPr>
              <a:t>Cloud Engineer</a:t>
            </a:r>
          </a:p>
        </p:txBody>
      </p:sp>
      <p:pic>
        <p:nvPicPr>
          <p:cNvPr id="4" name="Picture 3">
            <a:extLst>
              <a:ext uri="{FF2B5EF4-FFF2-40B4-BE49-F238E27FC236}">
                <a16:creationId xmlns:a16="http://schemas.microsoft.com/office/drawing/2014/main" id="{60E0E4FB-7305-483B-85CF-86A52394AECD}"/>
              </a:ext>
            </a:extLst>
          </p:cNvPr>
          <p:cNvPicPr>
            <a:picLocks noChangeAspect="1"/>
          </p:cNvPicPr>
          <p:nvPr/>
        </p:nvPicPr>
        <p:blipFill rotWithShape="1">
          <a:blip r:embed="rId5"/>
          <a:srcRect l="1246" t="1894" r="1246" b="1224"/>
          <a:stretch/>
        </p:blipFill>
        <p:spPr>
          <a:xfrm>
            <a:off x="2791290" y="1954704"/>
            <a:ext cx="3372419" cy="2756731"/>
          </a:xfrm>
          <a:prstGeom prst="rect">
            <a:avLst/>
          </a:prstGeom>
        </p:spPr>
      </p:pic>
      <p:pic>
        <p:nvPicPr>
          <p:cNvPr id="3" name="Picture 4">
            <a:extLst>
              <a:ext uri="{FF2B5EF4-FFF2-40B4-BE49-F238E27FC236}">
                <a16:creationId xmlns:a16="http://schemas.microsoft.com/office/drawing/2014/main" id="{1E4919AE-E879-4310-B1F4-0871CE034982}"/>
              </a:ext>
            </a:extLst>
          </p:cNvPr>
          <p:cNvPicPr>
            <a:picLocks noChangeAspect="1"/>
          </p:cNvPicPr>
          <p:nvPr/>
        </p:nvPicPr>
        <p:blipFill>
          <a:blip r:embed="rId6"/>
          <a:stretch>
            <a:fillRect/>
          </a:stretch>
        </p:blipFill>
        <p:spPr>
          <a:xfrm>
            <a:off x="7333870" y="3794521"/>
            <a:ext cx="733373" cy="950668"/>
          </a:xfrm>
          <a:prstGeom prst="rect">
            <a:avLst/>
          </a:prstGeom>
        </p:spPr>
      </p:pic>
      <p:pic>
        <p:nvPicPr>
          <p:cNvPr id="5" name="Picture 5">
            <a:extLst>
              <a:ext uri="{FF2B5EF4-FFF2-40B4-BE49-F238E27FC236}">
                <a16:creationId xmlns:a16="http://schemas.microsoft.com/office/drawing/2014/main" id="{0D3F3BA2-C118-4003-BC12-BE6D95E10D61}"/>
              </a:ext>
            </a:extLst>
          </p:cNvPr>
          <p:cNvPicPr>
            <a:picLocks noChangeAspect="1"/>
          </p:cNvPicPr>
          <p:nvPr/>
        </p:nvPicPr>
        <p:blipFill>
          <a:blip r:embed="rId7"/>
          <a:stretch>
            <a:fillRect/>
          </a:stretch>
        </p:blipFill>
        <p:spPr>
          <a:xfrm>
            <a:off x="1054579" y="1739301"/>
            <a:ext cx="942436" cy="931653"/>
          </a:xfrm>
          <a:prstGeom prst="rect">
            <a:avLst/>
          </a:prstGeom>
        </p:spPr>
      </p:pic>
      <p:pic>
        <p:nvPicPr>
          <p:cNvPr id="6" name="Picture 6" descr="A picture containing outdoor, road, building, person&#10;&#10;Description automatically generated">
            <a:extLst>
              <a:ext uri="{FF2B5EF4-FFF2-40B4-BE49-F238E27FC236}">
                <a16:creationId xmlns:a16="http://schemas.microsoft.com/office/drawing/2014/main" id="{9EC0F573-7ACE-498C-98CE-6393C1DE450F}"/>
              </a:ext>
            </a:extLst>
          </p:cNvPr>
          <p:cNvPicPr>
            <a:picLocks noChangeAspect="1"/>
          </p:cNvPicPr>
          <p:nvPr/>
        </p:nvPicPr>
        <p:blipFill>
          <a:blip r:embed="rId8"/>
          <a:stretch>
            <a:fillRect/>
          </a:stretch>
        </p:blipFill>
        <p:spPr>
          <a:xfrm>
            <a:off x="3904988" y="889789"/>
            <a:ext cx="1318367" cy="983977"/>
          </a:xfrm>
          <a:prstGeom prst="rect">
            <a:avLst/>
          </a:prstGeom>
        </p:spPr>
      </p:pic>
      <p:pic>
        <p:nvPicPr>
          <p:cNvPr id="7" name="Picture 7">
            <a:extLst>
              <a:ext uri="{FF2B5EF4-FFF2-40B4-BE49-F238E27FC236}">
                <a16:creationId xmlns:a16="http://schemas.microsoft.com/office/drawing/2014/main" id="{A103A41B-EB73-41A5-BD44-713A926C598E}"/>
              </a:ext>
            </a:extLst>
          </p:cNvPr>
          <p:cNvPicPr>
            <a:picLocks noChangeAspect="1"/>
          </p:cNvPicPr>
          <p:nvPr/>
        </p:nvPicPr>
        <p:blipFill>
          <a:blip r:embed="rId9"/>
          <a:stretch>
            <a:fillRect/>
          </a:stretch>
        </p:blipFill>
        <p:spPr>
          <a:xfrm>
            <a:off x="969480" y="3793053"/>
            <a:ext cx="903689" cy="904298"/>
          </a:xfrm>
          <a:prstGeom prst="rect">
            <a:avLst/>
          </a:prstGeom>
        </p:spPr>
      </p:pic>
      <p:pic>
        <p:nvPicPr>
          <p:cNvPr id="8" name="Picture 8">
            <a:extLst>
              <a:ext uri="{FF2B5EF4-FFF2-40B4-BE49-F238E27FC236}">
                <a16:creationId xmlns:a16="http://schemas.microsoft.com/office/drawing/2014/main" id="{9CA077FA-E530-4CBE-8D01-156D0D72AD99}"/>
              </a:ext>
            </a:extLst>
          </p:cNvPr>
          <p:cNvPicPr>
            <a:picLocks noChangeAspect="1"/>
          </p:cNvPicPr>
          <p:nvPr/>
        </p:nvPicPr>
        <p:blipFill>
          <a:blip r:embed="rId10"/>
          <a:stretch>
            <a:fillRect/>
          </a:stretch>
        </p:blipFill>
        <p:spPr>
          <a:xfrm>
            <a:off x="7207703" y="1779857"/>
            <a:ext cx="981075" cy="94425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ctrTitle"/>
          </p:nvPr>
        </p:nvSpPr>
        <p:spPr>
          <a:xfrm>
            <a:off x="1004149" y="1751764"/>
            <a:ext cx="7575495"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lvl="0"/>
            <a:r>
              <a:rPr lang="en"/>
              <a:t>TEAM 5:</a:t>
            </a:r>
            <a:endParaRPr/>
          </a:p>
          <a:p>
            <a:pPr lvl="0"/>
            <a:br>
              <a:rPr lang="en"/>
            </a:br>
            <a:endParaRPr/>
          </a:p>
        </p:txBody>
      </p:sp>
      <p:sp>
        <p:nvSpPr>
          <p:cNvPr id="101" name="Google Shape;101;p17"/>
          <p:cNvSpPr txBox="1">
            <a:spLocks noGrp="1"/>
          </p:cNvSpPr>
          <p:nvPr>
            <p:ph type="subTitle" idx="1"/>
          </p:nvPr>
        </p:nvSpPr>
        <p:spPr>
          <a:xfrm>
            <a:off x="2137225" y="2951813"/>
            <a:ext cx="4870500" cy="7926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Our Official Project for the Booz Allen Cloud Excellence Program</a:t>
            </a:r>
            <a:endParaRPr lang="en-US"/>
          </a:p>
        </p:txBody>
      </p:sp>
      <p:sp>
        <p:nvSpPr>
          <p:cNvPr id="102" name="Google Shape;102;p17"/>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www.webagesolutions.com|1.877.517.6540</a:t>
            </a:r>
            <a:endParaRPr sz="1000">
              <a:solidFill>
                <a:srgbClr val="FFFFFF"/>
              </a:solidFill>
              <a:latin typeface="Roboto"/>
              <a:ea typeface="Roboto"/>
              <a:cs typeface="Roboto"/>
              <a:sym typeface="Roboto"/>
            </a:endParaRPr>
          </a:p>
        </p:txBody>
      </p:sp>
      <p:pic>
        <p:nvPicPr>
          <p:cNvPr id="103" name="Google Shape;103;p17"/>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04" name="Google Shape;104;p17"/>
          <p:cNvPicPr preferRelativeResize="0"/>
          <p:nvPr/>
        </p:nvPicPr>
        <p:blipFill>
          <a:blip r:embed="rId4">
            <a:alphaModFix/>
          </a:blip>
          <a:stretch>
            <a:fillRect/>
          </a:stretch>
        </p:blipFill>
        <p:spPr>
          <a:xfrm>
            <a:off x="7414725" y="109850"/>
            <a:ext cx="1563800" cy="432475"/>
          </a:xfrm>
          <a:prstGeom prst="rect">
            <a:avLst/>
          </a:prstGeom>
          <a:noFill/>
          <a:ln>
            <a:noFill/>
          </a:ln>
        </p:spPr>
      </p:pic>
      <p:sp>
        <p:nvSpPr>
          <p:cNvPr id="8" name="TextBox 7">
            <a:extLst>
              <a:ext uri="{FF2B5EF4-FFF2-40B4-BE49-F238E27FC236}">
                <a16:creationId xmlns:a16="http://schemas.microsoft.com/office/drawing/2014/main" id="{905348BF-7D6B-4696-8F9A-12BBE6F9E1BE}"/>
              </a:ext>
            </a:extLst>
          </p:cNvPr>
          <p:cNvSpPr txBox="1"/>
          <p:nvPr/>
        </p:nvSpPr>
        <p:spPr>
          <a:xfrm>
            <a:off x="1676711" y="1248887"/>
            <a:ext cx="5911964" cy="1569660"/>
          </a:xfrm>
          <a:prstGeom prst="rect">
            <a:avLst/>
          </a:prstGeom>
          <a:noFill/>
        </p:spPr>
        <p:txBody>
          <a:bodyPr wrap="square" lIns="91440" tIns="45720" rIns="91440" bIns="45720" rtlCol="0" anchor="t">
            <a:spAutoFit/>
          </a:bodyPr>
          <a:lstStyle/>
          <a:p>
            <a:pPr marL="171450" indent="-171450">
              <a:buChar char="•"/>
            </a:pPr>
            <a:r>
              <a:rPr lang="en-US" sz="1200"/>
              <a:t>CI/CD pipeline for deploying an AWS CloudFormation stack from a template file hosted on a GitHub repository.</a:t>
            </a:r>
            <a:endParaRPr lang="en-US"/>
          </a:p>
          <a:p>
            <a:pPr marL="171450" indent="-171450">
              <a:buChar char="•"/>
            </a:pPr>
            <a:r>
              <a:rPr lang="en-US" sz="1200"/>
              <a:t>AWS </a:t>
            </a:r>
            <a:r>
              <a:rPr lang="en-US" sz="1200" err="1"/>
              <a:t>CodeBuild</a:t>
            </a:r>
            <a:r>
              <a:rPr lang="en-US" sz="1200"/>
              <a:t> integrates the third-party tool </a:t>
            </a:r>
            <a:r>
              <a:rPr lang="en-US" sz="1200" err="1"/>
              <a:t>Bridgecrew</a:t>
            </a:r>
            <a:r>
              <a:rPr lang="en-US" sz="1200"/>
              <a:t>, which performs automated security scans of our CloudFormation template file, generating reports.</a:t>
            </a:r>
            <a:endParaRPr lang="en-US"/>
          </a:p>
          <a:p>
            <a:pPr marL="171450" indent="-171450">
              <a:buChar char="•"/>
            </a:pPr>
            <a:r>
              <a:rPr lang="en-US" sz="1200"/>
              <a:t>The pipeline proceeds with the automated deployment of the CloudFormation stack if those security checks are passed.</a:t>
            </a:r>
            <a:endParaRPr lang="en-US"/>
          </a:p>
          <a:p>
            <a:pPr marL="171450" indent="-171450">
              <a:buChar char="•"/>
            </a:pPr>
            <a:r>
              <a:rPr lang="en-US" sz="1200"/>
              <a:t>The GitHub repo is integrated with </a:t>
            </a:r>
            <a:r>
              <a:rPr lang="en-US" sz="1200" err="1"/>
              <a:t>Bridgecrew</a:t>
            </a:r>
            <a:r>
              <a:rPr lang="en-US" sz="1200"/>
              <a:t> directly to generate pull requests to resolve detected security issues.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Architecture and Design</a:t>
            </a:r>
            <a:endParaRPr sz="2800">
              <a:solidFill>
                <a:srgbClr val="FF770D"/>
              </a:solidFill>
            </a:endParaRPr>
          </a:p>
        </p:txBody>
      </p:sp>
      <p:sp>
        <p:nvSpPr>
          <p:cNvPr id="141" name="Google Shape;141;p20"/>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42" name="Google Shape;142;p20"/>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43" name="Google Shape;143;p20"/>
          <p:cNvPicPr preferRelativeResize="0"/>
          <p:nvPr/>
        </p:nvPicPr>
        <p:blipFill>
          <a:blip r:embed="rId4">
            <a:alphaModFix/>
          </a:blip>
          <a:stretch>
            <a:fillRect/>
          </a:stretch>
        </p:blipFill>
        <p:spPr>
          <a:xfrm>
            <a:off x="7414725" y="109850"/>
            <a:ext cx="1563800" cy="432475"/>
          </a:xfrm>
          <a:prstGeom prst="rect">
            <a:avLst/>
          </a:prstGeom>
          <a:noFill/>
          <a:ln>
            <a:noFill/>
          </a:ln>
        </p:spPr>
      </p:pic>
      <p:sp>
        <p:nvSpPr>
          <p:cNvPr id="9" name="TextBox 8">
            <a:extLst>
              <a:ext uri="{FF2B5EF4-FFF2-40B4-BE49-F238E27FC236}">
                <a16:creationId xmlns:a16="http://schemas.microsoft.com/office/drawing/2014/main" id="{E76A5FB4-D83E-4693-9A01-1552E8ED7379}"/>
              </a:ext>
            </a:extLst>
          </p:cNvPr>
          <p:cNvSpPr txBox="1"/>
          <p:nvPr/>
        </p:nvSpPr>
        <p:spPr>
          <a:xfrm>
            <a:off x="200128" y="2243500"/>
            <a:ext cx="4915757" cy="2462213"/>
          </a:xfrm>
          <a:prstGeom prst="rect">
            <a:avLst/>
          </a:prstGeom>
          <a:noFill/>
        </p:spPr>
        <p:txBody>
          <a:bodyPr wrap="square" lIns="91440" tIns="45720" rIns="91440" bIns="45720" anchor="t">
            <a:spAutoFit/>
          </a:bodyPr>
          <a:lstStyle/>
          <a:p>
            <a:r>
              <a:rPr lang="en-US" sz="1100" b="1" i="0">
                <a:solidFill>
                  <a:srgbClr val="000000"/>
                </a:solidFill>
                <a:effectLst/>
                <a:latin typeface="Calibri"/>
              </a:rPr>
              <a:t>1.  </a:t>
            </a:r>
            <a:r>
              <a:rPr lang="en-US" sz="1100" b="1">
                <a:latin typeface="Calibri"/>
              </a:rPr>
              <a:t>CloudFormation</a:t>
            </a:r>
            <a:r>
              <a:rPr lang="en-US" sz="1100" b="1" i="0">
                <a:solidFill>
                  <a:srgbClr val="000000"/>
                </a:solidFill>
                <a:effectLst/>
                <a:latin typeface="Calibri"/>
              </a:rPr>
              <a:t> Template </a:t>
            </a:r>
            <a:r>
              <a:rPr lang="en-US" sz="1100" b="1">
                <a:latin typeface="Calibri"/>
              </a:rPr>
              <a:t>hosted in GitHub Git repository enters</a:t>
            </a:r>
            <a:r>
              <a:rPr lang="en-US" sz="1100" b="1" i="0">
                <a:solidFill>
                  <a:srgbClr val="000000"/>
                </a:solidFill>
                <a:effectLst/>
                <a:latin typeface="Calibri"/>
              </a:rPr>
              <a:t> AWS </a:t>
            </a:r>
            <a:r>
              <a:rPr lang="en-US" sz="1100" b="1" err="1">
                <a:latin typeface="Calibri"/>
              </a:rPr>
              <a:t>CodePipeline</a:t>
            </a:r>
            <a:r>
              <a:rPr lang="en-US" sz="1100" b="1">
                <a:latin typeface="Calibri"/>
              </a:rPr>
              <a:t> "Source" phase when changes are detected.</a:t>
            </a:r>
            <a:endParaRPr lang="en-US" sz="1100" b="1" i="0">
              <a:effectLst/>
              <a:latin typeface="Calibri"/>
            </a:endParaRPr>
          </a:p>
          <a:p>
            <a:r>
              <a:rPr lang="en-US" sz="1100" b="1">
                <a:latin typeface="Calibri"/>
              </a:rPr>
              <a:t>2. </a:t>
            </a:r>
            <a:r>
              <a:rPr lang="en-US" sz="1100" b="1" err="1">
                <a:latin typeface="Calibri"/>
              </a:rPr>
              <a:t>CodePipeline</a:t>
            </a:r>
            <a:r>
              <a:rPr lang="en-US" sz="1100" b="1">
                <a:latin typeface="Calibri"/>
              </a:rPr>
              <a:t> passes the Template to the "Build" phase, which uses AWS </a:t>
            </a:r>
            <a:r>
              <a:rPr lang="en-US" sz="1100" b="1" err="1">
                <a:latin typeface="Calibri"/>
              </a:rPr>
              <a:t>CodeBuild</a:t>
            </a:r>
            <a:r>
              <a:rPr lang="en-US" sz="1100" b="1">
                <a:latin typeface="Calibri"/>
              </a:rPr>
              <a:t>.</a:t>
            </a:r>
          </a:p>
          <a:p>
            <a:r>
              <a:rPr lang="en-US" sz="1100" b="1">
                <a:latin typeface="Calibri"/>
              </a:rPr>
              <a:t>3</a:t>
            </a:r>
            <a:r>
              <a:rPr lang="en-US" sz="1100" b="1" i="0">
                <a:solidFill>
                  <a:srgbClr val="000000"/>
                </a:solidFill>
                <a:effectLst/>
                <a:latin typeface="Calibri"/>
              </a:rPr>
              <a:t>.  </a:t>
            </a:r>
            <a:r>
              <a:rPr lang="en-US" sz="1100" b="1" err="1">
                <a:latin typeface="Calibri"/>
              </a:rPr>
              <a:t>CodeBuild</a:t>
            </a:r>
            <a:r>
              <a:rPr lang="en-US" sz="1100" b="1">
                <a:latin typeface="Calibri"/>
              </a:rPr>
              <a:t> installs and configures </a:t>
            </a:r>
            <a:r>
              <a:rPr lang="en-US" sz="1100" b="1" err="1">
                <a:latin typeface="Calibri"/>
              </a:rPr>
              <a:t>Bridgecrew</a:t>
            </a:r>
            <a:r>
              <a:rPr lang="en-US" sz="1100" b="1">
                <a:latin typeface="Calibri"/>
              </a:rPr>
              <a:t> (</a:t>
            </a:r>
            <a:r>
              <a:rPr lang="en-US" sz="1100" b="1" err="1">
                <a:latin typeface="Calibri"/>
              </a:rPr>
              <a:t>Checkov</a:t>
            </a:r>
            <a:r>
              <a:rPr lang="en-US" sz="1100" b="1">
                <a:latin typeface="Calibri"/>
              </a:rPr>
              <a:t> CLI) which perform a scan on the Template file for security errors.</a:t>
            </a:r>
            <a:endParaRPr lang="en-US" sz="1100" b="1" i="0">
              <a:effectLst/>
              <a:latin typeface="Calibri"/>
            </a:endParaRPr>
          </a:p>
          <a:p>
            <a:r>
              <a:rPr lang="en-US" sz="1100" b="1" i="0">
                <a:solidFill>
                  <a:srgbClr val="000000"/>
                </a:solidFill>
                <a:effectLst/>
                <a:latin typeface="Calibri"/>
              </a:rPr>
              <a:t>4.  </a:t>
            </a:r>
            <a:r>
              <a:rPr lang="en-US" sz="1100" b="1">
                <a:latin typeface="Calibri"/>
              </a:rPr>
              <a:t>All test results are dumped to an XML file and a Report Group on </a:t>
            </a:r>
            <a:r>
              <a:rPr lang="en-US" sz="1100" b="1" err="1">
                <a:latin typeface="Calibri"/>
              </a:rPr>
              <a:t>CodeBuild</a:t>
            </a:r>
            <a:r>
              <a:rPr lang="en-US" sz="1100" b="1">
                <a:latin typeface="Calibri"/>
              </a:rPr>
              <a:t> for further review. Results are also pushed to the </a:t>
            </a:r>
            <a:r>
              <a:rPr lang="en-US" sz="1100" b="1" err="1">
                <a:latin typeface="Calibri"/>
              </a:rPr>
              <a:t>Bridgecrew</a:t>
            </a:r>
            <a:r>
              <a:rPr lang="en-US" sz="1100" b="1">
                <a:latin typeface="Calibri"/>
              </a:rPr>
              <a:t> Dashboard.</a:t>
            </a:r>
            <a:endParaRPr lang="en-US" sz="1100" b="1" i="0">
              <a:solidFill>
                <a:srgbClr val="1BA1E2"/>
              </a:solidFill>
              <a:effectLst/>
              <a:latin typeface="Calibri"/>
            </a:endParaRPr>
          </a:p>
          <a:p>
            <a:r>
              <a:rPr lang="en-US" sz="1100" b="1" i="0">
                <a:solidFill>
                  <a:srgbClr val="000000"/>
                </a:solidFill>
                <a:effectLst/>
                <a:latin typeface="Calibri"/>
              </a:rPr>
              <a:t>5.  </a:t>
            </a:r>
            <a:r>
              <a:rPr lang="en-US" sz="1100" b="1">
                <a:latin typeface="Calibri"/>
              </a:rPr>
              <a:t>If all security checks are passed (or the build is configured to proceed if some checks fail), </a:t>
            </a:r>
            <a:r>
              <a:rPr lang="en-US" sz="1100" b="1" err="1">
                <a:latin typeface="Calibri"/>
              </a:rPr>
              <a:t>CodePipeline</a:t>
            </a:r>
            <a:r>
              <a:rPr lang="en-US" sz="1100" b="1">
                <a:latin typeface="Calibri"/>
              </a:rPr>
              <a:t> proceeds to the "Deploy" phase.</a:t>
            </a:r>
            <a:endParaRPr lang="en-US" sz="1100" b="1">
              <a:solidFill>
                <a:srgbClr val="1BA1E2"/>
              </a:solidFill>
              <a:latin typeface="Calibri"/>
            </a:endParaRPr>
          </a:p>
          <a:p>
            <a:r>
              <a:rPr lang="en-US" sz="1100" b="1">
                <a:latin typeface="Calibri"/>
              </a:rPr>
              <a:t>6</a:t>
            </a:r>
            <a:r>
              <a:rPr lang="en-US" sz="1100" b="1" i="0">
                <a:solidFill>
                  <a:srgbClr val="000000"/>
                </a:solidFill>
                <a:effectLst/>
                <a:latin typeface="Calibri"/>
              </a:rPr>
              <a:t>.  </a:t>
            </a:r>
            <a:r>
              <a:rPr lang="en-US" sz="1100" b="1">
                <a:latin typeface="Calibri"/>
              </a:rPr>
              <a:t>The "Deploy" phase integrates with AWS CloudFormation to create or update the stack contained in the Template file.</a:t>
            </a:r>
          </a:p>
          <a:p>
            <a:r>
              <a:rPr lang="en-US" sz="1100" b="1">
                <a:latin typeface="Calibri"/>
              </a:rPr>
              <a:t>7. (Optional) GitHub can be directly integrated with </a:t>
            </a:r>
            <a:r>
              <a:rPr lang="en-US" sz="1100" b="1" err="1">
                <a:latin typeface="Calibri"/>
              </a:rPr>
              <a:t>Bridgecrew</a:t>
            </a:r>
            <a:r>
              <a:rPr lang="en-US" sz="1100" b="1">
                <a:latin typeface="Calibri"/>
              </a:rPr>
              <a:t> to allow for generated Pull Requests to fix detected security issues.</a:t>
            </a:r>
          </a:p>
        </p:txBody>
      </p:sp>
      <p:pic>
        <p:nvPicPr>
          <p:cNvPr id="3" name="Picture 3">
            <a:extLst>
              <a:ext uri="{FF2B5EF4-FFF2-40B4-BE49-F238E27FC236}">
                <a16:creationId xmlns:a16="http://schemas.microsoft.com/office/drawing/2014/main" id="{A2655A47-B1EA-4001-943A-394C27FE4C9C}"/>
              </a:ext>
            </a:extLst>
          </p:cNvPr>
          <p:cNvPicPr>
            <a:picLocks noChangeAspect="1"/>
          </p:cNvPicPr>
          <p:nvPr/>
        </p:nvPicPr>
        <p:blipFill>
          <a:blip r:embed="rId5"/>
          <a:stretch>
            <a:fillRect/>
          </a:stretch>
        </p:blipFill>
        <p:spPr>
          <a:xfrm>
            <a:off x="538619" y="936555"/>
            <a:ext cx="3768768" cy="726039"/>
          </a:xfrm>
          <a:prstGeom prst="rect">
            <a:avLst/>
          </a:prstGeom>
        </p:spPr>
      </p:pic>
      <p:pic>
        <p:nvPicPr>
          <p:cNvPr id="5" name="Picture 5" descr="A picture containing text, sign&#10;&#10;Description automatically generated">
            <a:extLst>
              <a:ext uri="{FF2B5EF4-FFF2-40B4-BE49-F238E27FC236}">
                <a16:creationId xmlns:a16="http://schemas.microsoft.com/office/drawing/2014/main" id="{827EDDF2-F351-4A0C-9353-A2142350A4CC}"/>
              </a:ext>
            </a:extLst>
          </p:cNvPr>
          <p:cNvPicPr>
            <a:picLocks noChangeAspect="1"/>
          </p:cNvPicPr>
          <p:nvPr/>
        </p:nvPicPr>
        <p:blipFill>
          <a:blip r:embed="rId6"/>
          <a:stretch>
            <a:fillRect/>
          </a:stretch>
        </p:blipFill>
        <p:spPr>
          <a:xfrm>
            <a:off x="5744749" y="910901"/>
            <a:ext cx="2743200" cy="738203"/>
          </a:xfrm>
          <a:prstGeom prst="rect">
            <a:avLst/>
          </a:prstGeom>
        </p:spPr>
      </p:pic>
      <p:pic>
        <p:nvPicPr>
          <p:cNvPr id="6" name="Picture 6" descr="Diagram&#10;&#10;Description automatically generated">
            <a:extLst>
              <a:ext uri="{FF2B5EF4-FFF2-40B4-BE49-F238E27FC236}">
                <a16:creationId xmlns:a16="http://schemas.microsoft.com/office/drawing/2014/main" id="{0F5C5406-9107-4439-9C33-065830DFF03B}"/>
              </a:ext>
            </a:extLst>
          </p:cNvPr>
          <p:cNvPicPr>
            <a:picLocks noChangeAspect="1"/>
          </p:cNvPicPr>
          <p:nvPr/>
        </p:nvPicPr>
        <p:blipFill>
          <a:blip r:embed="rId7"/>
          <a:stretch>
            <a:fillRect/>
          </a:stretch>
        </p:blipFill>
        <p:spPr>
          <a:xfrm>
            <a:off x="5589740" y="1666834"/>
            <a:ext cx="3086100" cy="1540625"/>
          </a:xfrm>
          <a:prstGeom prst="rect">
            <a:avLst/>
          </a:prstGeom>
        </p:spPr>
      </p:pic>
      <p:pic>
        <p:nvPicPr>
          <p:cNvPr id="7" name="Picture 7" descr="Diagram&#10;&#10;Description automatically generated">
            <a:extLst>
              <a:ext uri="{FF2B5EF4-FFF2-40B4-BE49-F238E27FC236}">
                <a16:creationId xmlns:a16="http://schemas.microsoft.com/office/drawing/2014/main" id="{D327CBAD-7EBF-4264-A601-A4671E9DD32A}"/>
              </a:ext>
            </a:extLst>
          </p:cNvPr>
          <p:cNvPicPr>
            <a:picLocks noChangeAspect="1"/>
          </p:cNvPicPr>
          <p:nvPr/>
        </p:nvPicPr>
        <p:blipFill>
          <a:blip r:embed="rId8"/>
          <a:stretch>
            <a:fillRect/>
          </a:stretch>
        </p:blipFill>
        <p:spPr>
          <a:xfrm>
            <a:off x="5932640" y="3301348"/>
            <a:ext cx="2743200" cy="1500079"/>
          </a:xfrm>
          <a:prstGeom prst="rect">
            <a:avLst/>
          </a:prstGeom>
        </p:spPr>
      </p:pic>
      <p:sp>
        <p:nvSpPr>
          <p:cNvPr id="10" name="TextBox 9">
            <a:extLst>
              <a:ext uri="{FF2B5EF4-FFF2-40B4-BE49-F238E27FC236}">
                <a16:creationId xmlns:a16="http://schemas.microsoft.com/office/drawing/2014/main" id="{4044C96D-0E4F-4BB3-A64C-7092BB2A67A0}"/>
              </a:ext>
            </a:extLst>
          </p:cNvPr>
          <p:cNvSpPr txBox="1"/>
          <p:nvPr/>
        </p:nvSpPr>
        <p:spPr>
          <a:xfrm>
            <a:off x="5804535" y="62674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rPr>
              <a:t>Source Phase</a:t>
            </a:r>
            <a:endParaRPr lang="en-US" b="1">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67625" y="46700"/>
            <a:ext cx="87621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Technologies and Environment used</a:t>
            </a:r>
            <a:endParaRPr sz="2800">
              <a:solidFill>
                <a:srgbClr val="FF770D"/>
              </a:solidFill>
            </a:endParaRPr>
          </a:p>
        </p:txBody>
      </p:sp>
      <p:sp>
        <p:nvSpPr>
          <p:cNvPr id="150" name="Google Shape;150;p21"/>
          <p:cNvSpPr txBox="1"/>
          <p:nvPr/>
        </p:nvSpPr>
        <p:spPr>
          <a:xfrm>
            <a:off x="67625" y="500300"/>
            <a:ext cx="8889300" cy="4007406"/>
          </a:xfrm>
          <a:prstGeom prst="rect">
            <a:avLst/>
          </a:prstGeom>
          <a:noFill/>
          <a:ln>
            <a:noFill/>
          </a:ln>
        </p:spPr>
        <p:txBody>
          <a:bodyPr spcFirstLastPara="1" wrap="square" lIns="91425" tIns="91425" rIns="91425" bIns="91425" anchor="t" anchorCtr="0">
            <a:noAutofit/>
          </a:bodyPr>
          <a:lstStyle/>
          <a:p>
            <a:pPr marL="457200" indent="-298450">
              <a:lnSpc>
                <a:spcPct val="115000"/>
              </a:lnSpc>
              <a:buSzPts val="1100"/>
              <a:buChar char="●"/>
            </a:pPr>
            <a:r>
              <a:rPr lang="en-US" sz="2000"/>
              <a:t>      Git with GitHub</a:t>
            </a:r>
          </a:p>
          <a:p>
            <a:pPr marL="457200" lvl="2" indent="-298450">
              <a:lnSpc>
                <a:spcPct val="114999"/>
              </a:lnSpc>
              <a:buSzPts val="1100"/>
              <a:buChar char="●"/>
            </a:pPr>
            <a:r>
              <a:rPr lang="en-US" sz="2000"/>
              <a:t>      </a:t>
            </a:r>
            <a:r>
              <a:rPr lang="en-US" sz="2000" b="1">
                <a:solidFill>
                  <a:srgbClr val="0070C0"/>
                </a:solidFill>
              </a:rPr>
              <a:t>AWS</a:t>
            </a:r>
            <a:endParaRPr lang="en-US" b="1">
              <a:solidFill>
                <a:srgbClr val="0070C0"/>
              </a:solidFill>
            </a:endParaRPr>
          </a:p>
          <a:p>
            <a:pPr marL="457200" lvl="5" indent="-298450">
              <a:lnSpc>
                <a:spcPct val="114999"/>
              </a:lnSpc>
              <a:buSzPts val="1100"/>
              <a:buChar char="●"/>
            </a:pPr>
            <a:r>
              <a:rPr lang="en-US" sz="2000"/>
              <a:t>      Cloud9</a:t>
            </a:r>
            <a:endParaRPr lang="en-US"/>
          </a:p>
          <a:p>
            <a:pPr marL="457200" lvl="5" indent="-298450">
              <a:lnSpc>
                <a:spcPct val="114999"/>
              </a:lnSpc>
              <a:buSzPts val="1100"/>
              <a:buChar char="●"/>
            </a:pPr>
            <a:r>
              <a:rPr lang="en-US" sz="2000"/>
              <a:t>      EC2, EBS, CLI</a:t>
            </a:r>
          </a:p>
          <a:p>
            <a:pPr marL="457200" lvl="5" indent="-298450">
              <a:lnSpc>
                <a:spcPct val="114999"/>
              </a:lnSpc>
              <a:buSzPts val="1100"/>
              <a:buChar char="●"/>
            </a:pPr>
            <a:r>
              <a:rPr lang="en-US" sz="2000"/>
              <a:t>      </a:t>
            </a:r>
            <a:r>
              <a:rPr lang="en-US" sz="2000" err="1"/>
              <a:t>CodePipeline</a:t>
            </a:r>
            <a:endParaRPr lang="en-US" sz="2000"/>
          </a:p>
          <a:p>
            <a:pPr marL="457200" lvl="5" indent="-298450">
              <a:lnSpc>
                <a:spcPct val="114999"/>
              </a:lnSpc>
              <a:buSzPts val="1100"/>
              <a:buChar char="●"/>
            </a:pPr>
            <a:r>
              <a:rPr lang="en-US" sz="2000"/>
              <a:t>      </a:t>
            </a:r>
            <a:r>
              <a:rPr lang="en-US" sz="2000" err="1"/>
              <a:t>CodeBuild</a:t>
            </a:r>
            <a:endParaRPr lang="en-US" sz="2000"/>
          </a:p>
          <a:p>
            <a:pPr marL="457200" lvl="5" indent="-298450">
              <a:lnSpc>
                <a:spcPct val="114999"/>
              </a:lnSpc>
              <a:buSzPts val="1100"/>
              <a:buChar char="●"/>
            </a:pPr>
            <a:r>
              <a:rPr lang="en-US" sz="2000"/>
              <a:t>      CloudFormation</a:t>
            </a:r>
          </a:p>
          <a:p>
            <a:pPr marL="457200" lvl="5" indent="-298450">
              <a:lnSpc>
                <a:spcPct val="114999"/>
              </a:lnSpc>
              <a:buSzPts val="1100"/>
              <a:buChar char="●"/>
            </a:pPr>
            <a:r>
              <a:rPr lang="en-US" sz="2000"/>
              <a:t>      VPC, S3</a:t>
            </a:r>
          </a:p>
          <a:p>
            <a:pPr marL="457200" lvl="5" indent="-298450">
              <a:lnSpc>
                <a:spcPct val="114999"/>
              </a:lnSpc>
              <a:buSzPts val="1100"/>
              <a:buChar char="●"/>
            </a:pPr>
            <a:r>
              <a:rPr lang="en-US" sz="2000"/>
              <a:t>      IAM</a:t>
            </a:r>
          </a:p>
          <a:p>
            <a:pPr marL="457200" indent="-298450">
              <a:lnSpc>
                <a:spcPct val="115000"/>
              </a:lnSpc>
              <a:buSzPts val="1100"/>
              <a:buChar char="●"/>
            </a:pPr>
            <a:r>
              <a:rPr lang="en-US" sz="2000"/>
              <a:t>      </a:t>
            </a:r>
            <a:r>
              <a:rPr lang="en-US" sz="2000" b="1" err="1">
                <a:solidFill>
                  <a:srgbClr val="0070C0"/>
                </a:solidFill>
              </a:rPr>
              <a:t>Bridgecrew</a:t>
            </a:r>
            <a:endParaRPr lang="en-US" sz="2000" b="1">
              <a:solidFill>
                <a:srgbClr val="0070C0"/>
              </a:solidFill>
            </a:endParaRPr>
          </a:p>
          <a:p>
            <a:pPr marL="457200" indent="-298450">
              <a:lnSpc>
                <a:spcPct val="114999"/>
              </a:lnSpc>
              <a:buSzPts val="1100"/>
              <a:buChar char="●"/>
            </a:pPr>
            <a:r>
              <a:rPr lang="en-US" sz="2000"/>
              <a:t>      </a:t>
            </a:r>
            <a:r>
              <a:rPr lang="en-US" sz="2000" err="1"/>
              <a:t>Checkov</a:t>
            </a:r>
            <a:r>
              <a:rPr lang="en-US" sz="2000"/>
              <a:t> CLI</a:t>
            </a:r>
          </a:p>
          <a:p>
            <a:pPr marL="457200" indent="-298450">
              <a:lnSpc>
                <a:spcPct val="115000"/>
              </a:lnSpc>
              <a:buSzPts val="1100"/>
              <a:buChar char="●"/>
            </a:pPr>
            <a:r>
              <a:rPr lang="en" sz="2000"/>
              <a:t>      YAML, JSON</a:t>
            </a:r>
          </a:p>
          <a:p>
            <a:pPr marL="158750" lvl="0" algn="l" rtl="0">
              <a:lnSpc>
                <a:spcPct val="115000"/>
              </a:lnSpc>
              <a:spcBef>
                <a:spcPts val="0"/>
              </a:spcBef>
              <a:spcAft>
                <a:spcPts val="0"/>
              </a:spcAft>
              <a:buSzPts val="1100"/>
            </a:pPr>
            <a:endParaRPr sz="1100"/>
          </a:p>
          <a:p>
            <a:pPr marL="457200" marR="101600" lvl="0" algn="l" rtl="0">
              <a:lnSpc>
                <a:spcPct val="115000"/>
              </a:lnSpc>
              <a:spcBef>
                <a:spcPts val="3400"/>
              </a:spcBef>
              <a:spcAft>
                <a:spcPts val="3400"/>
              </a:spcAft>
            </a:pPr>
            <a:endParaRPr sz="1050">
              <a:solidFill>
                <a:srgbClr val="333333"/>
              </a:solidFill>
            </a:endParaRPr>
          </a:p>
        </p:txBody>
      </p:sp>
      <p:sp>
        <p:nvSpPr>
          <p:cNvPr id="151" name="Google Shape;151;p21"/>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52" name="Google Shape;152;p21"/>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53" name="Google Shape;153;p21"/>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Challenges and Issues</a:t>
            </a:r>
            <a:endParaRPr sz="2800">
              <a:solidFill>
                <a:srgbClr val="FF770D"/>
              </a:solidFill>
            </a:endParaRPr>
          </a:p>
        </p:txBody>
      </p:sp>
      <p:sp>
        <p:nvSpPr>
          <p:cNvPr id="161" name="Google Shape;161;p22"/>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62" name="Google Shape;162;p22"/>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63" name="Google Shape;163;p22"/>
          <p:cNvPicPr preferRelativeResize="0"/>
          <p:nvPr/>
        </p:nvPicPr>
        <p:blipFill>
          <a:blip r:embed="rId4">
            <a:alphaModFix/>
          </a:blip>
          <a:stretch>
            <a:fillRect/>
          </a:stretch>
        </p:blipFill>
        <p:spPr>
          <a:xfrm>
            <a:off x="7414725" y="109850"/>
            <a:ext cx="1563800" cy="432475"/>
          </a:xfrm>
          <a:prstGeom prst="rect">
            <a:avLst/>
          </a:prstGeom>
          <a:noFill/>
          <a:ln>
            <a:noFill/>
          </a:ln>
        </p:spPr>
      </p:pic>
      <p:sp>
        <p:nvSpPr>
          <p:cNvPr id="2" name="TextBox 1">
            <a:extLst>
              <a:ext uri="{FF2B5EF4-FFF2-40B4-BE49-F238E27FC236}">
                <a16:creationId xmlns:a16="http://schemas.microsoft.com/office/drawing/2014/main" id="{7FA62D1F-7DA9-4499-81BA-D8A71625D86F}"/>
              </a:ext>
            </a:extLst>
          </p:cNvPr>
          <p:cNvSpPr txBox="1"/>
          <p:nvPr/>
        </p:nvSpPr>
        <p:spPr>
          <a:xfrm>
            <a:off x="542925" y="842963"/>
            <a:ext cx="7746385" cy="2862322"/>
          </a:xfrm>
          <a:prstGeom prst="rect">
            <a:avLst/>
          </a:prstGeom>
          <a:noFill/>
        </p:spPr>
        <p:txBody>
          <a:bodyPr wrap="square" lIns="91440" tIns="45720" rIns="91440" bIns="45720" rtlCol="0" anchor="t">
            <a:spAutoFit/>
          </a:bodyPr>
          <a:lstStyle/>
          <a:p>
            <a:pPr marL="285750" indent="-285750">
              <a:buChar char="•"/>
            </a:pPr>
            <a:r>
              <a:rPr lang="en-US" sz="2000"/>
              <a:t>Discrepancies between the initial guide we were following and the current Bridgecrew integration process.</a:t>
            </a:r>
          </a:p>
          <a:p>
            <a:pPr marL="285750" indent="-285750">
              <a:buChar char="•"/>
            </a:pPr>
            <a:r>
              <a:rPr lang="en-US" sz="2000"/>
              <a:t>The </a:t>
            </a:r>
            <a:r>
              <a:rPr lang="en-US" sz="2000" err="1"/>
              <a:t>buildspec</a:t>
            </a:r>
            <a:r>
              <a:rPr lang="en-US" sz="2000"/>
              <a:t> YAML for </a:t>
            </a:r>
            <a:r>
              <a:rPr lang="en-US" sz="2000" err="1"/>
              <a:t>CodeBuild</a:t>
            </a:r>
            <a:r>
              <a:rPr lang="en-US" sz="2000"/>
              <a:t> was failing to execute.</a:t>
            </a:r>
          </a:p>
          <a:p>
            <a:pPr marL="285750" indent="-285750">
              <a:buChar char="•"/>
            </a:pPr>
            <a:r>
              <a:rPr lang="en-US" sz="2000"/>
              <a:t>Permission errors when implementing the CloudFormation Deploy phase.</a:t>
            </a:r>
          </a:p>
          <a:p>
            <a:pPr marL="285750" indent="-285750">
              <a:buChar char="•"/>
            </a:pPr>
            <a:r>
              <a:rPr lang="en-US" sz="2000"/>
              <a:t>Correcting issues with the </a:t>
            </a:r>
            <a:r>
              <a:rPr lang="en-US" sz="2000" err="1"/>
              <a:t>buildspec</a:t>
            </a:r>
            <a:r>
              <a:rPr lang="en-US" sz="2000"/>
              <a:t> for the Build phase introduced an error in our Deploy phase.</a:t>
            </a:r>
          </a:p>
          <a:p>
            <a:pPr marL="285750" indent="-285750">
              <a:buChar char="•"/>
            </a:pPr>
            <a:r>
              <a:rPr lang="en-US" sz="2000"/>
              <a:t>Updating to use a more complicated CloudFormation template generated new problems in the Deploy phase.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67625" y="46700"/>
            <a:ext cx="8762100" cy="453600"/>
          </a:xfrm>
          <a:prstGeom prst="rect">
            <a:avLst/>
          </a:prstGeom>
          <a:noFill/>
          <a:ln>
            <a:noFill/>
          </a:ln>
        </p:spPr>
        <p:txBody>
          <a:bodyPr spcFirstLastPara="1" wrap="square" lIns="91425" tIns="45700" rIns="91425" bIns="45700" anchor="ctr" anchorCtr="0">
            <a:noAutofit/>
          </a:bodyPr>
          <a:lstStyle/>
          <a:p>
            <a:r>
              <a:rPr lang="en" sz="2800">
                <a:solidFill>
                  <a:srgbClr val="FF770D"/>
                </a:solidFill>
              </a:rPr>
              <a:t>Lessons Learned</a:t>
            </a:r>
          </a:p>
        </p:txBody>
      </p:sp>
      <p:sp>
        <p:nvSpPr>
          <p:cNvPr id="150" name="Google Shape;150;p21"/>
          <p:cNvSpPr txBox="1"/>
          <p:nvPr/>
        </p:nvSpPr>
        <p:spPr>
          <a:xfrm>
            <a:off x="67625" y="500300"/>
            <a:ext cx="8889300" cy="4007406"/>
          </a:xfrm>
          <a:prstGeom prst="rect">
            <a:avLst/>
          </a:prstGeom>
          <a:noFill/>
          <a:ln>
            <a:noFill/>
          </a:ln>
        </p:spPr>
        <p:txBody>
          <a:bodyPr spcFirstLastPara="1" wrap="square" lIns="91425" tIns="91425" rIns="91425" bIns="91425" anchor="t" anchorCtr="0">
            <a:noAutofit/>
          </a:bodyPr>
          <a:lstStyle/>
          <a:p>
            <a:pPr marL="158750">
              <a:lnSpc>
                <a:spcPct val="115000"/>
              </a:lnSpc>
              <a:buSzPts val="1100"/>
            </a:pPr>
            <a:endParaRPr lang="en-US" sz="2000"/>
          </a:p>
          <a:p>
            <a:pPr marL="457200" indent="-298450">
              <a:lnSpc>
                <a:spcPct val="114999"/>
              </a:lnSpc>
              <a:buSzPts val="1100"/>
              <a:buChar char="●"/>
            </a:pPr>
            <a:r>
              <a:rPr lang="en-US" sz="2000"/>
              <a:t>Starter CloudFormation templates are very useful for getting things launched quickly, but they don't often adhere to security best practices.</a:t>
            </a:r>
          </a:p>
          <a:p>
            <a:pPr marL="158750">
              <a:lnSpc>
                <a:spcPct val="114999"/>
              </a:lnSpc>
              <a:buSzPts val="1100"/>
            </a:pPr>
            <a:endParaRPr lang="en-US" sz="2000"/>
          </a:p>
          <a:p>
            <a:pPr marL="457200" indent="-298450">
              <a:lnSpc>
                <a:spcPct val="114999"/>
              </a:lnSpc>
              <a:buSzPts val="1100"/>
              <a:buChar char="●"/>
            </a:pPr>
            <a:r>
              <a:rPr lang="en-US" sz="2000" err="1"/>
              <a:t>Bridgecrew</a:t>
            </a:r>
            <a:r>
              <a:rPr lang="en-US" sz="2000"/>
              <a:t> has the potential to be a powerful tool for helping to automate </a:t>
            </a:r>
            <a:r>
              <a:rPr lang="en-US" sz="2000" err="1"/>
              <a:t>DevSecOps</a:t>
            </a:r>
            <a:r>
              <a:rPr lang="en-US" sz="2000"/>
              <a:t>.</a:t>
            </a:r>
          </a:p>
          <a:p>
            <a:pPr marL="158750">
              <a:lnSpc>
                <a:spcPct val="114999"/>
              </a:lnSpc>
              <a:buSzPts val="1100"/>
            </a:pPr>
            <a:endParaRPr lang="en-US" sz="2000"/>
          </a:p>
          <a:p>
            <a:pPr marL="457200" indent="-298450">
              <a:lnSpc>
                <a:spcPct val="114999"/>
              </a:lnSpc>
              <a:buSzPts val="1100"/>
              <a:buChar char="●"/>
            </a:pPr>
            <a:r>
              <a:rPr lang="en-US" sz="2000"/>
              <a:t>AWS </a:t>
            </a:r>
            <a:r>
              <a:rPr lang="en-US" sz="2000" err="1"/>
              <a:t>CodePipeline</a:t>
            </a:r>
            <a:r>
              <a:rPr lang="en-US" sz="2000"/>
              <a:t> makes CI/CD pipelines easy to connect with other AWS services....BUT It's not Jenkins. AWS </a:t>
            </a:r>
            <a:r>
              <a:rPr lang="en-US" sz="2000" err="1"/>
              <a:t>CodePipeline</a:t>
            </a:r>
            <a:r>
              <a:rPr lang="en-US" sz="2000"/>
              <a:t> lacks the ability to directly export pipelines and build projects to formats that can be tracked in VCS.</a:t>
            </a:r>
            <a:endParaRPr lang="en-US"/>
          </a:p>
        </p:txBody>
      </p:sp>
      <p:sp>
        <p:nvSpPr>
          <p:cNvPr id="151" name="Google Shape;151;p21"/>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52" name="Google Shape;152;p21"/>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53" name="Google Shape;153;p21"/>
          <p:cNvPicPr preferRelativeResize="0"/>
          <p:nvPr/>
        </p:nvPicPr>
        <p:blipFill>
          <a:blip r:embed="rId4">
            <a:alphaModFix/>
          </a:blip>
          <a:stretch>
            <a:fillRect/>
          </a:stretch>
        </p:blipFill>
        <p:spPr>
          <a:xfrm>
            <a:off x="7414725" y="109850"/>
            <a:ext cx="1563800" cy="432475"/>
          </a:xfrm>
          <a:prstGeom prst="rect">
            <a:avLst/>
          </a:prstGeom>
          <a:noFill/>
          <a:ln>
            <a:noFill/>
          </a:ln>
        </p:spPr>
      </p:pic>
    </p:spTree>
    <p:extLst>
      <p:ext uri="{BB962C8B-B14F-4D97-AF65-F5344CB8AC3E}">
        <p14:creationId xmlns:p14="http://schemas.microsoft.com/office/powerpoint/2010/main" val="1490949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67625" y="46700"/>
            <a:ext cx="8762100" cy="453600"/>
          </a:xfrm>
          <a:prstGeom prst="rect">
            <a:avLst/>
          </a:prstGeom>
          <a:noFill/>
          <a:ln>
            <a:noFill/>
          </a:ln>
        </p:spPr>
        <p:txBody>
          <a:bodyPr spcFirstLastPara="1" wrap="square" lIns="91425" tIns="45700" rIns="91425" bIns="45700" anchor="ctr" anchorCtr="0">
            <a:noAutofit/>
          </a:bodyPr>
          <a:lstStyle/>
          <a:p>
            <a:r>
              <a:rPr lang="en" sz="2800">
                <a:solidFill>
                  <a:srgbClr val="FF770D"/>
                </a:solidFill>
              </a:rPr>
              <a:t>Future Goals</a:t>
            </a:r>
          </a:p>
        </p:txBody>
      </p:sp>
      <p:sp>
        <p:nvSpPr>
          <p:cNvPr id="150" name="Google Shape;150;p21"/>
          <p:cNvSpPr txBox="1"/>
          <p:nvPr/>
        </p:nvSpPr>
        <p:spPr>
          <a:xfrm>
            <a:off x="67625" y="500300"/>
            <a:ext cx="8889300" cy="4007406"/>
          </a:xfrm>
          <a:prstGeom prst="rect">
            <a:avLst/>
          </a:prstGeom>
          <a:noFill/>
          <a:ln>
            <a:noFill/>
          </a:ln>
        </p:spPr>
        <p:txBody>
          <a:bodyPr spcFirstLastPara="1" wrap="square" lIns="91425" tIns="91425" rIns="91425" bIns="91425" anchor="t" anchorCtr="0">
            <a:noAutofit/>
          </a:bodyPr>
          <a:lstStyle/>
          <a:p>
            <a:pPr marL="457200" indent="-298450">
              <a:lnSpc>
                <a:spcPct val="115000"/>
              </a:lnSpc>
              <a:buSzPts val="1100"/>
              <a:buChar char="●"/>
            </a:pPr>
            <a:r>
              <a:rPr lang="en-US" sz="2000"/>
              <a:t>Add an additional Source Action to the pipeline that updates the </a:t>
            </a:r>
            <a:r>
              <a:rPr lang="en-US" sz="2000" err="1"/>
              <a:t>Buildspec</a:t>
            </a:r>
            <a:r>
              <a:rPr lang="en-US" sz="2000"/>
              <a:t> YAML in the </a:t>
            </a:r>
            <a:r>
              <a:rPr lang="en-US" sz="2000" err="1"/>
              <a:t>CodeBuild</a:t>
            </a:r>
            <a:r>
              <a:rPr lang="en-US" sz="2000"/>
              <a:t> project to the latest version from the Git repo.</a:t>
            </a:r>
          </a:p>
          <a:p>
            <a:pPr marL="457200" indent="-298450">
              <a:lnSpc>
                <a:spcPct val="114999"/>
              </a:lnSpc>
              <a:buSzPts val="1100"/>
              <a:buChar char="●"/>
            </a:pPr>
            <a:r>
              <a:rPr lang="en-US" sz="2000"/>
              <a:t>Support more granular testing with </a:t>
            </a:r>
            <a:r>
              <a:rPr lang="en-US" sz="2000" err="1"/>
              <a:t>Bridgecrew</a:t>
            </a:r>
            <a:r>
              <a:rPr lang="en-US" sz="2000"/>
              <a:t> like skipping specific checks, or only performing certain checks.</a:t>
            </a:r>
          </a:p>
          <a:p>
            <a:pPr marL="457200" indent="-298450">
              <a:lnSpc>
                <a:spcPct val="114999"/>
              </a:lnSpc>
              <a:buSzPts val="1100"/>
              <a:buChar char="●"/>
            </a:pPr>
            <a:r>
              <a:rPr lang="en-US" sz="2000"/>
              <a:t>Add AWS SNS to notify specific team members when their commit creates a security issue.</a:t>
            </a:r>
          </a:p>
          <a:p>
            <a:pPr marL="457200" indent="-298450">
              <a:lnSpc>
                <a:spcPct val="114999"/>
              </a:lnSpc>
              <a:buSzPts val="1100"/>
              <a:buChar char="●"/>
            </a:pPr>
            <a:r>
              <a:rPr lang="en-US" sz="2000"/>
              <a:t>Add a manual approval stage after </a:t>
            </a:r>
            <a:r>
              <a:rPr lang="en-US" sz="2000" err="1"/>
              <a:t>Bridgecrew</a:t>
            </a:r>
            <a:r>
              <a:rPr lang="en-US" sz="2000"/>
              <a:t> scan to allow developers to review the results of the </a:t>
            </a:r>
            <a:r>
              <a:rPr lang="en-US" sz="2000" err="1"/>
              <a:t>Bridgecrew</a:t>
            </a:r>
            <a:r>
              <a:rPr lang="en-US" sz="2000"/>
              <a:t> scan and proceed to deploy potentially unsecure resources at their discretion.</a:t>
            </a:r>
          </a:p>
          <a:p>
            <a:pPr marL="158750">
              <a:lnSpc>
                <a:spcPct val="115000"/>
              </a:lnSpc>
              <a:buSzPts val="1100"/>
            </a:pPr>
            <a:endParaRPr lang="en-US" sz="1100"/>
          </a:p>
          <a:p>
            <a:pPr marL="457200" marR="101600">
              <a:lnSpc>
                <a:spcPct val="115000"/>
              </a:lnSpc>
              <a:spcBef>
                <a:spcPts val="3400"/>
              </a:spcBef>
              <a:spcAft>
                <a:spcPts val="3400"/>
              </a:spcAft>
            </a:pPr>
            <a:endParaRPr lang="en-US" sz="1050">
              <a:solidFill>
                <a:srgbClr val="333333"/>
              </a:solidFill>
            </a:endParaRPr>
          </a:p>
        </p:txBody>
      </p:sp>
      <p:sp>
        <p:nvSpPr>
          <p:cNvPr id="151" name="Google Shape;151;p21"/>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52" name="Google Shape;152;p21"/>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53" name="Google Shape;153;p21"/>
          <p:cNvPicPr preferRelativeResize="0"/>
          <p:nvPr/>
        </p:nvPicPr>
        <p:blipFill>
          <a:blip r:embed="rId4">
            <a:alphaModFix/>
          </a:blip>
          <a:stretch>
            <a:fillRect/>
          </a:stretch>
        </p:blipFill>
        <p:spPr>
          <a:xfrm>
            <a:off x="7414725" y="109850"/>
            <a:ext cx="1563800" cy="432475"/>
          </a:xfrm>
          <a:prstGeom prst="rect">
            <a:avLst/>
          </a:prstGeom>
          <a:noFill/>
          <a:ln>
            <a:noFill/>
          </a:ln>
        </p:spPr>
      </p:pic>
    </p:spTree>
    <p:extLst>
      <p:ext uri="{BB962C8B-B14F-4D97-AF65-F5344CB8AC3E}">
        <p14:creationId xmlns:p14="http://schemas.microsoft.com/office/powerpoint/2010/main" val="1758710740"/>
      </p:ext>
    </p:extLst>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9D8ACADFF2264586BFC369355D87C9" ma:contentTypeVersion="7" ma:contentTypeDescription="Create a new document." ma:contentTypeScope="" ma:versionID="303734512f3051afd7c364e72eee6013">
  <xsd:schema xmlns:xsd="http://www.w3.org/2001/XMLSchema" xmlns:xs="http://www.w3.org/2001/XMLSchema" xmlns:p="http://schemas.microsoft.com/office/2006/metadata/properties" xmlns:ns3="4116bf22-0243-4e8d-a78b-2ff81d1085c7" xmlns:ns4="bd96ffe1-5a93-4586-a760-dd4d324df972" targetNamespace="http://schemas.microsoft.com/office/2006/metadata/properties" ma:root="true" ma:fieldsID="be876998b197746dfc44198dbc1e847d" ns3:_="" ns4:_="">
    <xsd:import namespace="4116bf22-0243-4e8d-a78b-2ff81d1085c7"/>
    <xsd:import namespace="bd96ffe1-5a93-4586-a760-dd4d324df97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16bf22-0243-4e8d-a78b-2ff81d1085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96ffe1-5a93-4586-a760-dd4d324df97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239DAE-2EF5-4CBE-9A5D-5E447FEA77AD}">
  <ds:schemaRefs>
    <ds:schemaRef ds:uri="4116bf22-0243-4e8d-a78b-2ff81d1085c7"/>
    <ds:schemaRef ds:uri="bd96ffe1-5a93-4586-a760-dd4d324df97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05EE999-4122-46C7-A722-31D70426ACAA}">
  <ds:schemaRefs>
    <ds:schemaRef ds:uri="http://schemas.microsoft.com/sharepoint/v3/contenttype/forms"/>
  </ds:schemaRefs>
</ds:datastoreItem>
</file>

<file path=customXml/itemProps3.xml><?xml version="1.0" encoding="utf-8"?>
<ds:datastoreItem xmlns:ds="http://schemas.openxmlformats.org/officeDocument/2006/customXml" ds:itemID="{622739E5-AB92-4A76-89E5-2E9A6AB1BF72}">
  <ds:schemaRefs>
    <ds:schemaRef ds:uri="4116bf22-0243-4e8d-a78b-2ff81d1085c7"/>
    <ds:schemaRef ds:uri="bd96ffe1-5a93-4586-a760-dd4d324df9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Tropic</vt:lpstr>
      <vt:lpstr>Cloud Excellence Presentation   Team 5 "The Fantastic 5"  Members: Jonathan Moriarty-AWS Admin David Michel-Safety Nathaniel Ouzts-Speaker/Presenter Darrell Leeks-Safety Shekita Dyson-Scribe </vt:lpstr>
      <vt:lpstr>Our Project</vt:lpstr>
      <vt:lpstr>PowerPoint Presentation</vt:lpstr>
      <vt:lpstr>  TEAM 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Excellence Presentation &lt;Insert Team number&gt; &lt;insert Team Name&gt; Members: &lt;insert team members&gt;</dc:title>
  <cp:revision>1</cp:revision>
  <dcterms:modified xsi:type="dcterms:W3CDTF">2021-10-28T13:40:08Z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0x010100BF9D8ACADFF2264586BFC369355D87C9</vt:lpwstr>
  </property>
</Properties>
</file>